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6" r:id="rId5"/>
    <p:sldId id="265" r:id="rId6"/>
    <p:sldId id="264" r:id="rId7"/>
    <p:sldId id="263" r:id="rId8"/>
    <p:sldId id="262" r:id="rId9"/>
    <p:sldId id="261" r:id="rId10"/>
    <p:sldId id="260" r:id="rId11"/>
    <p:sldId id="268" r:id="rId12"/>
    <p:sldId id="267" r:id="rId13"/>
    <p:sldId id="269" r:id="rId14"/>
    <p:sldId id="271" r:id="rId15"/>
    <p:sldId id="270" r:id="rId16"/>
    <p:sldId id="272" r:id="rId17"/>
    <p:sldId id="273" r:id="rId18"/>
    <p:sldId id="276" r:id="rId19"/>
    <p:sldId id="277" r:id="rId20"/>
    <p:sldId id="275" r:id="rId21"/>
    <p:sldId id="274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Орфография. ЕГЭ- 2014.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9. В каком варианте ответа правильно указаны все цифры, на месте которых пишется НН?</a:t>
            </a:r>
          </a:p>
          <a:p>
            <a:r>
              <a:rPr lang="ru-RU" b="1" dirty="0" smtClean="0"/>
              <a:t>Дли(1)</a:t>
            </a:r>
            <a:r>
              <a:rPr lang="ru-RU" b="1" dirty="0" err="1" smtClean="0"/>
              <a:t>ый</a:t>
            </a:r>
            <a:r>
              <a:rPr lang="ru-RU" b="1" dirty="0" smtClean="0"/>
              <a:t> ряд </a:t>
            </a:r>
            <a:r>
              <a:rPr lang="ru-RU" b="1" dirty="0" err="1" smtClean="0"/>
              <a:t>невида</a:t>
            </a:r>
            <a:r>
              <a:rPr lang="ru-RU" b="1" dirty="0" smtClean="0"/>
              <a:t>(2)</a:t>
            </a:r>
            <a:r>
              <a:rPr lang="ru-RU" b="1" dirty="0" err="1" smtClean="0"/>
              <a:t>ых</a:t>
            </a:r>
            <a:r>
              <a:rPr lang="ru-RU" b="1" dirty="0" smtClean="0"/>
              <a:t> картин в стари(3)</a:t>
            </a:r>
            <a:r>
              <a:rPr lang="ru-RU" b="1" dirty="0" err="1" smtClean="0"/>
              <a:t>ых</a:t>
            </a:r>
            <a:r>
              <a:rPr lang="ru-RU" b="1" dirty="0" smtClean="0"/>
              <a:t> рамах, </a:t>
            </a:r>
            <a:r>
              <a:rPr lang="ru-RU" b="1" dirty="0" err="1" smtClean="0"/>
              <a:t>развеша</a:t>
            </a:r>
            <a:r>
              <a:rPr lang="ru-RU" b="1" dirty="0" smtClean="0"/>
              <a:t>(4)</a:t>
            </a:r>
            <a:r>
              <a:rPr lang="ru-RU" b="1" dirty="0" err="1" smtClean="0"/>
              <a:t>ых</a:t>
            </a:r>
            <a:r>
              <a:rPr lang="ru-RU" b="1" dirty="0" smtClean="0"/>
              <a:t> по </a:t>
            </a:r>
            <a:r>
              <a:rPr lang="ru-RU" b="1" dirty="0" err="1" smtClean="0"/>
              <a:t>некраше</a:t>
            </a:r>
            <a:r>
              <a:rPr lang="ru-RU" b="1" dirty="0" smtClean="0"/>
              <a:t>(5)</a:t>
            </a:r>
            <a:r>
              <a:rPr lang="ru-RU" b="1" dirty="0" err="1" smtClean="0"/>
              <a:t>ым</a:t>
            </a:r>
            <a:r>
              <a:rPr lang="ru-RU" b="1" dirty="0" smtClean="0"/>
              <a:t> стенам, радовал глаз буйством красок.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smtClean="0"/>
              <a:t>1, 3, 4, 5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smtClean="0"/>
              <a:t>2, 5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2, 3, 4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1, 2, 3, 4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10. В каком ряду во всех словах пропущена безударная проверяемая гласная корня?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err="1" smtClean="0"/>
              <a:t>ун</a:t>
            </a:r>
            <a:r>
              <a:rPr lang="ru-RU" dirty="0" smtClean="0"/>
              <a:t>..</a:t>
            </a:r>
            <a:r>
              <a:rPr lang="ru-RU" dirty="0" err="1" smtClean="0"/>
              <a:t>чтожать</a:t>
            </a:r>
            <a:r>
              <a:rPr lang="ru-RU" dirty="0" smtClean="0"/>
              <a:t>, мет..</a:t>
            </a:r>
            <a:r>
              <a:rPr lang="ru-RU" dirty="0" err="1" smtClean="0"/>
              <a:t>орология</a:t>
            </a:r>
            <a:r>
              <a:rPr lang="ru-RU" dirty="0" smtClean="0"/>
              <a:t>, </a:t>
            </a:r>
            <a:r>
              <a:rPr lang="ru-RU" dirty="0" err="1" smtClean="0"/>
              <a:t>прот</a:t>
            </a:r>
            <a:r>
              <a:rPr lang="ru-RU" dirty="0" smtClean="0"/>
              <a:t>..</a:t>
            </a:r>
            <a:r>
              <a:rPr lang="ru-RU" dirty="0" err="1" smtClean="0"/>
              <a:t>реть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err="1" smtClean="0"/>
              <a:t>ут</a:t>
            </a:r>
            <a:r>
              <a:rPr lang="ru-RU" dirty="0" smtClean="0"/>
              <a:t>..</a:t>
            </a:r>
            <a:r>
              <a:rPr lang="ru-RU" dirty="0" err="1" smtClean="0"/>
              <a:t>шение</a:t>
            </a:r>
            <a:r>
              <a:rPr lang="ru-RU" dirty="0" smtClean="0"/>
              <a:t>, </a:t>
            </a:r>
            <a:r>
              <a:rPr lang="ru-RU" dirty="0" err="1" smtClean="0"/>
              <a:t>раскр</a:t>
            </a:r>
            <a:r>
              <a:rPr lang="ru-RU" dirty="0" smtClean="0"/>
              <a:t>..</a:t>
            </a:r>
            <a:r>
              <a:rPr lang="ru-RU" dirty="0" err="1" smtClean="0"/>
              <a:t>снеться</a:t>
            </a:r>
            <a:r>
              <a:rPr lang="ru-RU" dirty="0" smtClean="0"/>
              <a:t>, д..</a:t>
            </a:r>
            <a:r>
              <a:rPr lang="ru-RU" dirty="0" err="1" smtClean="0"/>
              <a:t>лёкий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err="1" smtClean="0"/>
              <a:t>предл</a:t>
            </a:r>
            <a:r>
              <a:rPr lang="ru-RU" dirty="0" smtClean="0"/>
              <a:t>..гать, пр..</a:t>
            </a:r>
            <a:r>
              <a:rPr lang="ru-RU" dirty="0" err="1" smtClean="0"/>
              <a:t>тензия</a:t>
            </a:r>
            <a:r>
              <a:rPr lang="ru-RU" dirty="0" smtClean="0"/>
              <a:t>, обр..</a:t>
            </a:r>
            <a:r>
              <a:rPr lang="ru-RU" dirty="0" err="1" smtClean="0"/>
              <a:t>млённый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к..</a:t>
            </a:r>
            <a:r>
              <a:rPr lang="ru-RU" dirty="0" err="1" smtClean="0"/>
              <a:t>ричневый</a:t>
            </a:r>
            <a:r>
              <a:rPr lang="ru-RU" dirty="0" smtClean="0"/>
              <a:t>, зам..рев, см..</a:t>
            </a:r>
            <a:r>
              <a:rPr lang="ru-RU" dirty="0" err="1" smtClean="0"/>
              <a:t>рение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11. В каком ряду во всех словах пропущена одна и та же буква?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err="1" smtClean="0"/>
              <a:t>вз</a:t>
            </a:r>
            <a:r>
              <a:rPr lang="ru-RU" dirty="0" smtClean="0"/>
              <a:t>..ерошить, порт..ера, с..</a:t>
            </a:r>
            <a:r>
              <a:rPr lang="ru-RU" dirty="0" err="1" smtClean="0"/>
              <a:t>естной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smtClean="0"/>
              <a:t>с..подчинение, раз..чаровать, без..</a:t>
            </a:r>
            <a:r>
              <a:rPr lang="ru-RU" dirty="0" err="1" smtClean="0"/>
              <a:t>тказный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err="1" smtClean="0"/>
              <a:t>непр</a:t>
            </a:r>
            <a:r>
              <a:rPr lang="ru-RU" dirty="0" smtClean="0"/>
              <a:t>..</a:t>
            </a:r>
            <a:r>
              <a:rPr lang="ru-RU" dirty="0" err="1" smtClean="0"/>
              <a:t>взойдённый</a:t>
            </a:r>
            <a:r>
              <a:rPr lang="ru-RU" dirty="0" smtClean="0"/>
              <a:t>, пр..большой, </a:t>
            </a:r>
            <a:r>
              <a:rPr lang="ru-RU" dirty="0" err="1" smtClean="0"/>
              <a:t>сопр</a:t>
            </a:r>
            <a:r>
              <a:rPr lang="ru-RU" dirty="0" smtClean="0"/>
              <a:t>..частность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err="1" smtClean="0"/>
              <a:t>бе</a:t>
            </a:r>
            <a:r>
              <a:rPr lang="ru-RU" dirty="0" smtClean="0"/>
              <a:t>..жалостность, в..тревожиться, </a:t>
            </a:r>
            <a:r>
              <a:rPr lang="ru-RU" dirty="0" err="1" smtClean="0"/>
              <a:t>неи</a:t>
            </a:r>
            <a:r>
              <a:rPr lang="ru-RU" dirty="0" smtClean="0"/>
              <a:t>..</a:t>
            </a:r>
            <a:r>
              <a:rPr lang="ru-RU" dirty="0" err="1" smtClean="0"/>
              <a:t>бежный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12. В каком ряду в обоих словах на месте пропуска пишется буква Е?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err="1" smtClean="0"/>
              <a:t>выгор</a:t>
            </a:r>
            <a:r>
              <a:rPr lang="ru-RU" dirty="0" smtClean="0"/>
              <a:t>..</a:t>
            </a:r>
            <a:r>
              <a:rPr lang="ru-RU" dirty="0" err="1" smtClean="0"/>
              <a:t>шь</a:t>
            </a:r>
            <a:r>
              <a:rPr lang="ru-RU" dirty="0" smtClean="0"/>
              <a:t>, </a:t>
            </a:r>
            <a:r>
              <a:rPr lang="ru-RU" dirty="0" err="1" smtClean="0"/>
              <a:t>добыва</a:t>
            </a:r>
            <a:r>
              <a:rPr lang="ru-RU" dirty="0" smtClean="0"/>
              <a:t>..</a:t>
            </a:r>
            <a:r>
              <a:rPr lang="ru-RU" dirty="0" err="1" smtClean="0"/>
              <a:t>мый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err="1" smtClean="0"/>
              <a:t>задерж</a:t>
            </a:r>
            <a:r>
              <a:rPr lang="ru-RU" dirty="0" smtClean="0"/>
              <a:t>..</a:t>
            </a:r>
            <a:r>
              <a:rPr lang="ru-RU" dirty="0" err="1" smtClean="0"/>
              <a:t>шься</a:t>
            </a:r>
            <a:r>
              <a:rPr lang="ru-RU" dirty="0" smtClean="0"/>
              <a:t>, </a:t>
            </a:r>
            <a:r>
              <a:rPr lang="ru-RU" dirty="0" err="1" smtClean="0"/>
              <a:t>подстрел</a:t>
            </a:r>
            <a:r>
              <a:rPr lang="ru-RU" dirty="0" smtClean="0"/>
              <a:t>..</a:t>
            </a:r>
            <a:r>
              <a:rPr lang="ru-RU" dirty="0" err="1" smtClean="0"/>
              <a:t>нный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err="1" smtClean="0"/>
              <a:t>дремл</a:t>
            </a:r>
            <a:r>
              <a:rPr lang="ru-RU" dirty="0" smtClean="0"/>
              <a:t>..</a:t>
            </a:r>
            <a:r>
              <a:rPr lang="ru-RU" dirty="0" err="1" smtClean="0"/>
              <a:t>шь</a:t>
            </a:r>
            <a:r>
              <a:rPr lang="ru-RU" dirty="0" smtClean="0"/>
              <a:t>, завис..</a:t>
            </a:r>
            <a:r>
              <a:rPr lang="ru-RU" dirty="0" err="1" smtClean="0"/>
              <a:t>мый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стел..</a:t>
            </a:r>
            <a:r>
              <a:rPr lang="ru-RU" dirty="0" err="1" smtClean="0"/>
              <a:t>шь</a:t>
            </a:r>
            <a:r>
              <a:rPr lang="ru-RU" dirty="0" smtClean="0"/>
              <a:t>, </a:t>
            </a:r>
            <a:r>
              <a:rPr lang="ru-RU" dirty="0" err="1" smtClean="0"/>
              <a:t>закручива</a:t>
            </a:r>
            <a:r>
              <a:rPr lang="ru-RU" dirty="0" smtClean="0"/>
              <a:t>..</a:t>
            </a:r>
            <a:r>
              <a:rPr lang="ru-RU" dirty="0" err="1" smtClean="0"/>
              <a:t>мый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13. В каком варианте ответа указаны все слова, где пропущена буква И?</a:t>
            </a:r>
          </a:p>
          <a:p>
            <a:r>
              <a:rPr lang="ru-RU" b="1" dirty="0" smtClean="0"/>
              <a:t>А.</a:t>
            </a:r>
            <a:r>
              <a:rPr lang="ru-RU" dirty="0" smtClean="0"/>
              <a:t> </a:t>
            </a:r>
            <a:r>
              <a:rPr lang="ru-RU" b="1" dirty="0" err="1" smtClean="0"/>
              <a:t>овлад</a:t>
            </a:r>
            <a:r>
              <a:rPr lang="ru-RU" b="1" dirty="0" smtClean="0"/>
              <a:t>..</a:t>
            </a:r>
            <a:r>
              <a:rPr lang="ru-RU" b="1" dirty="0" err="1" smtClean="0"/>
              <a:t>вающий</a:t>
            </a:r>
            <a:endParaRPr lang="ru-RU" dirty="0" smtClean="0"/>
          </a:p>
          <a:p>
            <a:r>
              <a:rPr lang="ru-RU" b="1" dirty="0" smtClean="0"/>
              <a:t>Б.</a:t>
            </a:r>
            <a:r>
              <a:rPr lang="ru-RU" dirty="0" smtClean="0"/>
              <a:t> </a:t>
            </a:r>
            <a:r>
              <a:rPr lang="ru-RU" b="1" dirty="0" err="1" smtClean="0"/>
              <a:t>циркони</a:t>
            </a:r>
            <a:r>
              <a:rPr lang="ru-RU" b="1" dirty="0" smtClean="0"/>
              <a:t>..вый </a:t>
            </a:r>
            <a:endParaRPr lang="ru-RU" dirty="0" smtClean="0"/>
          </a:p>
          <a:p>
            <a:r>
              <a:rPr lang="ru-RU" b="1" dirty="0" smtClean="0"/>
              <a:t>В.</a:t>
            </a:r>
            <a:r>
              <a:rPr lang="ru-RU" dirty="0" smtClean="0"/>
              <a:t> </a:t>
            </a:r>
            <a:r>
              <a:rPr lang="ru-RU" b="1" dirty="0" err="1" smtClean="0"/>
              <a:t>выстра</a:t>
            </a:r>
            <a:r>
              <a:rPr lang="ru-RU" b="1" dirty="0" smtClean="0"/>
              <a:t>..</a:t>
            </a:r>
            <a:r>
              <a:rPr lang="ru-RU" b="1" dirty="0" err="1" smtClean="0"/>
              <a:t>вая</a:t>
            </a:r>
            <a:endParaRPr lang="ru-RU" dirty="0" smtClean="0"/>
          </a:p>
          <a:p>
            <a:r>
              <a:rPr lang="ru-RU" b="1" dirty="0" smtClean="0"/>
              <a:t>Г.</a:t>
            </a:r>
            <a:r>
              <a:rPr lang="ru-RU" dirty="0" smtClean="0"/>
              <a:t>  </a:t>
            </a:r>
            <a:r>
              <a:rPr lang="ru-RU" b="1" dirty="0" smtClean="0"/>
              <a:t>быстр..</a:t>
            </a:r>
            <a:r>
              <a:rPr lang="ru-RU" b="1" dirty="0" err="1" smtClean="0"/>
              <a:t>нько</a:t>
            </a: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 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smtClean="0"/>
              <a:t>Б, Г     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smtClean="0"/>
              <a:t>А, Б, В    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В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А, 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14. В каком предложении НЕ со словом пишется раздельно?</a:t>
            </a:r>
          </a:p>
          <a:p>
            <a:r>
              <a:rPr lang="ru-RU" dirty="0" smtClean="0"/>
              <a:t>  </a:t>
            </a:r>
            <a:r>
              <a:rPr lang="ru-RU" sz="2800" dirty="0" smtClean="0"/>
              <a:t> </a:t>
            </a:r>
            <a:r>
              <a:rPr lang="ru-RU" sz="2800" b="1" dirty="0" smtClean="0"/>
              <a:t>1) </a:t>
            </a:r>
            <a:r>
              <a:rPr lang="ru-RU" sz="2800" dirty="0" smtClean="0"/>
              <a:t>(Не) законченная шахматная партия перенесена на завтра.</a:t>
            </a:r>
          </a:p>
          <a:p>
            <a:r>
              <a:rPr lang="ru-RU" sz="2800" dirty="0" smtClean="0"/>
              <a:t>   </a:t>
            </a:r>
            <a:r>
              <a:rPr lang="ru-RU" sz="2800" b="1" dirty="0" smtClean="0"/>
              <a:t>2) </a:t>
            </a:r>
            <a:r>
              <a:rPr lang="ru-RU" sz="2800" dirty="0" smtClean="0"/>
              <a:t>За полотном железной дороги (не) проходимой стеной стоит молодой сосняк.</a:t>
            </a:r>
          </a:p>
          <a:p>
            <a:r>
              <a:rPr lang="ru-RU" sz="2800" dirty="0" smtClean="0"/>
              <a:t>   </a:t>
            </a:r>
            <a:r>
              <a:rPr lang="ru-RU" sz="2800" b="1" dirty="0" smtClean="0"/>
              <a:t>3) </a:t>
            </a:r>
            <a:r>
              <a:rPr lang="ru-RU" sz="2800" dirty="0" smtClean="0"/>
              <a:t>(Не) редко предметом художественного изображения бывают чувства поэта.</a:t>
            </a:r>
          </a:p>
          <a:p>
            <a:r>
              <a:rPr lang="ru-RU" sz="2800" dirty="0" smtClean="0"/>
              <a:t>   </a:t>
            </a:r>
            <a:r>
              <a:rPr lang="ru-RU" sz="2800" b="1" dirty="0" smtClean="0"/>
              <a:t>4) </a:t>
            </a:r>
            <a:r>
              <a:rPr lang="ru-RU" sz="2800" dirty="0" smtClean="0"/>
              <a:t>В лёгкой синеве неба, ещё (не) потеплевшей после ночи, розовели облака.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15. В каком предложении оба выделенных слова пишутся слитно?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smtClean="0"/>
              <a:t>(И) ТАК, баллада Пушкина исторически достоверна, (ТО) ЕСТЬ по сравнению с балладами Жуковского она более приближена к реальности.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smtClean="0"/>
              <a:t>Драматическое произведение нужно строить так, ЧТО(БЫ) смысл его возвышался над ним (НА) ПОДОБИЕ шпиля.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Блок ПРЕДПОЧЁЛ(БЫ) , ЧТО(БЫ) «молчаливая, ушедшая в себя душа» поэта, для которой весь мир – «балаган», так и осталась погружённой в туманные грёзы.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(НА) РЯДУ с картинами на современные темы большое место в творчестве Репина занимает историческая живопись, к которой он периодически возвращается (В) ТЕЧЕНИЕ всей своей жизни.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16. В каком варианте ответа правильно указаны все цифры, на месте которых пишется НН?</a:t>
            </a:r>
          </a:p>
          <a:p>
            <a:r>
              <a:rPr lang="ru-RU" b="1" dirty="0" smtClean="0"/>
              <a:t>Вдали, на крутом известковом берегу, подмытом разливами, в утре(1)ем воздухе ясно виднеется село с белой </a:t>
            </a:r>
            <a:r>
              <a:rPr lang="ru-RU" b="1" dirty="0" err="1" smtClean="0"/>
              <a:t>каме</a:t>
            </a:r>
            <a:r>
              <a:rPr lang="ru-RU" b="1" dirty="0" smtClean="0"/>
              <a:t>(2)ой церковью и </a:t>
            </a:r>
            <a:r>
              <a:rPr lang="ru-RU" b="1" dirty="0" err="1" smtClean="0"/>
              <a:t>ветря</a:t>
            </a:r>
            <a:r>
              <a:rPr lang="ru-RU" b="1" dirty="0" smtClean="0"/>
              <a:t>(3)</a:t>
            </a:r>
            <a:r>
              <a:rPr lang="ru-RU" b="1" dirty="0" err="1" smtClean="0"/>
              <a:t>ыми</a:t>
            </a:r>
            <a:r>
              <a:rPr lang="ru-RU" b="1" dirty="0" smtClean="0"/>
              <a:t> мельницами.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smtClean="0"/>
              <a:t>1, 2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smtClean="0"/>
              <a:t>2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3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2, 3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17. В каком ряду во всех словах пропущена безударная проверяемая гласная корня?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err="1" smtClean="0"/>
              <a:t>вр</a:t>
            </a:r>
            <a:r>
              <a:rPr lang="ru-RU" dirty="0" smtClean="0"/>
              <a:t>..</a:t>
            </a:r>
            <a:r>
              <a:rPr lang="ru-RU" dirty="0" err="1" smtClean="0"/>
              <a:t>дители</a:t>
            </a:r>
            <a:r>
              <a:rPr lang="ru-RU" dirty="0" smtClean="0"/>
              <a:t>, фраз..</a:t>
            </a:r>
            <a:r>
              <a:rPr lang="ru-RU" dirty="0" err="1" smtClean="0"/>
              <a:t>ологический</a:t>
            </a:r>
            <a:r>
              <a:rPr lang="ru-RU" dirty="0" smtClean="0"/>
              <a:t>, </a:t>
            </a:r>
            <a:r>
              <a:rPr lang="ru-RU" dirty="0" err="1" smtClean="0"/>
              <a:t>зап</a:t>
            </a:r>
            <a:r>
              <a:rPr lang="ru-RU" dirty="0" smtClean="0"/>
              <a:t>..</a:t>
            </a:r>
            <a:r>
              <a:rPr lang="ru-RU" dirty="0" err="1" smtClean="0"/>
              <a:t>реть</a:t>
            </a:r>
            <a:r>
              <a:rPr lang="ru-RU" dirty="0" smtClean="0"/>
              <a:t> (дверь)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err="1" smtClean="0"/>
              <a:t>предпол</a:t>
            </a:r>
            <a:r>
              <a:rPr lang="ru-RU" dirty="0" smtClean="0"/>
              <a:t>..</a:t>
            </a:r>
            <a:r>
              <a:rPr lang="ru-RU" dirty="0" err="1" smtClean="0"/>
              <a:t>жительно</a:t>
            </a:r>
            <a:r>
              <a:rPr lang="ru-RU" dirty="0" smtClean="0"/>
              <a:t>, к..</a:t>
            </a:r>
            <a:r>
              <a:rPr lang="ru-RU" dirty="0" err="1" smtClean="0"/>
              <a:t>мпонент</a:t>
            </a:r>
            <a:r>
              <a:rPr lang="ru-RU" dirty="0" smtClean="0"/>
              <a:t>, </a:t>
            </a:r>
            <a:r>
              <a:rPr lang="ru-RU" dirty="0" err="1" smtClean="0"/>
              <a:t>усл</a:t>
            </a:r>
            <a:r>
              <a:rPr lang="ru-RU" dirty="0" smtClean="0"/>
              <a:t>..</a:t>
            </a:r>
            <a:r>
              <a:rPr lang="ru-RU" dirty="0" err="1" smtClean="0"/>
              <a:t>жнённый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л..</a:t>
            </a:r>
            <a:r>
              <a:rPr lang="ru-RU" dirty="0" err="1" smtClean="0"/>
              <a:t>леять</a:t>
            </a:r>
            <a:r>
              <a:rPr lang="ru-RU" dirty="0" smtClean="0"/>
              <a:t>, </a:t>
            </a:r>
            <a:r>
              <a:rPr lang="ru-RU" dirty="0" err="1" smtClean="0"/>
              <a:t>задр</a:t>
            </a:r>
            <a:r>
              <a:rPr lang="ru-RU" dirty="0" smtClean="0"/>
              <a:t>..жавший, </a:t>
            </a:r>
            <a:r>
              <a:rPr lang="ru-RU" dirty="0" err="1" smtClean="0"/>
              <a:t>прик</a:t>
            </a:r>
            <a:r>
              <a:rPr lang="ru-RU" dirty="0" smtClean="0"/>
              <a:t>..</a:t>
            </a:r>
            <a:r>
              <a:rPr lang="ru-RU" dirty="0" err="1" smtClean="0"/>
              <a:t>сновение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од..</a:t>
            </a:r>
            <a:r>
              <a:rPr lang="ru-RU" dirty="0" err="1" smtClean="0"/>
              <a:t>чать</a:t>
            </a:r>
            <a:r>
              <a:rPr lang="ru-RU" dirty="0" smtClean="0"/>
              <a:t>, п..стух, </a:t>
            </a:r>
            <a:r>
              <a:rPr lang="ru-RU" dirty="0" err="1" smtClean="0"/>
              <a:t>осл</a:t>
            </a:r>
            <a:r>
              <a:rPr lang="ru-RU" dirty="0" smtClean="0"/>
              <a:t>..</a:t>
            </a:r>
            <a:r>
              <a:rPr lang="ru-RU" dirty="0" err="1" smtClean="0"/>
              <a:t>пительный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18. В каком ряду во всех словах пропущена одна и та же буква?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smtClean="0"/>
              <a:t>д..бела, </a:t>
            </a:r>
            <a:r>
              <a:rPr lang="ru-RU" dirty="0" err="1" smtClean="0"/>
              <a:t>непр</a:t>
            </a:r>
            <a:r>
              <a:rPr lang="ru-RU" dirty="0" smtClean="0"/>
              <a:t>..</a:t>
            </a:r>
            <a:r>
              <a:rPr lang="ru-RU" dirty="0" err="1" smtClean="0"/>
              <a:t>будный</a:t>
            </a:r>
            <a:r>
              <a:rPr lang="ru-RU" dirty="0" smtClean="0"/>
              <a:t>, </a:t>
            </a:r>
            <a:r>
              <a:rPr lang="ru-RU" dirty="0" err="1" smtClean="0"/>
              <a:t>нед</a:t>
            </a:r>
            <a:r>
              <a:rPr lang="ru-RU" dirty="0" smtClean="0"/>
              <a:t>..варить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smtClean="0"/>
              <a:t>и..гнать, не..</a:t>
            </a:r>
            <a:r>
              <a:rPr lang="ru-RU" dirty="0" err="1" smtClean="0"/>
              <a:t>гораемый</a:t>
            </a:r>
            <a:r>
              <a:rPr lang="ru-RU" dirty="0" smtClean="0"/>
              <a:t>, </a:t>
            </a:r>
            <a:r>
              <a:rPr lang="ru-RU" dirty="0" err="1" smtClean="0"/>
              <a:t>ра</a:t>
            </a:r>
            <a:r>
              <a:rPr lang="ru-RU" dirty="0" smtClean="0"/>
              <a:t>..грызть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пр..вращение, пр..глушить, пр..</a:t>
            </a:r>
            <a:r>
              <a:rPr lang="ru-RU" dirty="0" err="1" smtClean="0"/>
              <a:t>дставить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раз..</a:t>
            </a:r>
            <a:r>
              <a:rPr lang="ru-RU" dirty="0" err="1" smtClean="0"/>
              <a:t>грать</a:t>
            </a:r>
            <a:r>
              <a:rPr lang="ru-RU" dirty="0" smtClean="0"/>
              <a:t>, фин..</a:t>
            </a:r>
            <a:r>
              <a:rPr lang="ru-RU" dirty="0" err="1" smtClean="0"/>
              <a:t>нспектор</a:t>
            </a:r>
            <a:r>
              <a:rPr lang="ru-RU" dirty="0" smtClean="0"/>
              <a:t>, с..</a:t>
            </a:r>
            <a:r>
              <a:rPr lang="ru-RU" dirty="0" err="1" smtClean="0"/>
              <a:t>грать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61436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В каком ряду в обоих словах на месте пропуска пишется буква Е?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err="1" smtClean="0"/>
              <a:t>хлопоч</a:t>
            </a:r>
            <a:r>
              <a:rPr lang="ru-RU" dirty="0" smtClean="0"/>
              <a:t>..</a:t>
            </a:r>
            <a:r>
              <a:rPr lang="ru-RU" dirty="0" err="1" smtClean="0"/>
              <a:t>шь</a:t>
            </a:r>
            <a:r>
              <a:rPr lang="ru-RU" dirty="0" smtClean="0"/>
              <a:t>, </a:t>
            </a:r>
            <a:r>
              <a:rPr lang="ru-RU" dirty="0" err="1" smtClean="0"/>
              <a:t>движ</a:t>
            </a:r>
            <a:r>
              <a:rPr lang="ru-RU" dirty="0" smtClean="0"/>
              <a:t>..</a:t>
            </a:r>
            <a:r>
              <a:rPr lang="ru-RU" dirty="0" err="1" smtClean="0"/>
              <a:t>мый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err="1" smtClean="0"/>
              <a:t>пряч</a:t>
            </a:r>
            <a:r>
              <a:rPr lang="ru-RU" dirty="0" smtClean="0"/>
              <a:t>..</a:t>
            </a:r>
            <a:r>
              <a:rPr lang="ru-RU" dirty="0" err="1" smtClean="0"/>
              <a:t>шься</a:t>
            </a:r>
            <a:r>
              <a:rPr lang="ru-RU" dirty="0" smtClean="0"/>
              <a:t>, </a:t>
            </a:r>
            <a:r>
              <a:rPr lang="ru-RU" dirty="0" err="1" smtClean="0"/>
              <a:t>ненавид</a:t>
            </a:r>
            <a:r>
              <a:rPr lang="ru-RU" dirty="0" smtClean="0"/>
              <a:t>..</a:t>
            </a:r>
            <a:r>
              <a:rPr lang="ru-RU" dirty="0" err="1" smtClean="0"/>
              <a:t>мый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бор..</a:t>
            </a:r>
            <a:r>
              <a:rPr lang="ru-RU" dirty="0" err="1" smtClean="0"/>
              <a:t>шься</a:t>
            </a:r>
            <a:r>
              <a:rPr lang="ru-RU" dirty="0" smtClean="0"/>
              <a:t>, </a:t>
            </a:r>
            <a:r>
              <a:rPr lang="ru-RU" dirty="0" err="1" smtClean="0"/>
              <a:t>уполномоч</a:t>
            </a:r>
            <a:r>
              <a:rPr lang="ru-RU" dirty="0" smtClean="0"/>
              <a:t>..</a:t>
            </a:r>
            <a:r>
              <a:rPr lang="ru-RU" dirty="0" err="1" smtClean="0"/>
              <a:t>нный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err="1" smtClean="0"/>
              <a:t>дыш</a:t>
            </a:r>
            <a:r>
              <a:rPr lang="ru-RU" dirty="0" smtClean="0"/>
              <a:t>..</a:t>
            </a:r>
            <a:r>
              <a:rPr lang="ru-RU" dirty="0" err="1" smtClean="0"/>
              <a:t>шь</a:t>
            </a:r>
            <a:r>
              <a:rPr lang="ru-RU" dirty="0" smtClean="0"/>
              <a:t>, </a:t>
            </a:r>
            <a:r>
              <a:rPr lang="ru-RU" dirty="0" err="1" smtClean="0"/>
              <a:t>омыва</a:t>
            </a:r>
            <a:r>
              <a:rPr lang="ru-RU" dirty="0" smtClean="0"/>
              <a:t>..</a:t>
            </a:r>
            <a:r>
              <a:rPr lang="ru-RU" dirty="0" err="1" smtClean="0"/>
              <a:t>мый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19. В каком ряду в обоих случаях пропущена буква Ю?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err="1" smtClean="0"/>
              <a:t>дорогосто</a:t>
            </a:r>
            <a:r>
              <a:rPr lang="ru-RU" dirty="0" smtClean="0"/>
              <a:t>..</a:t>
            </a:r>
            <a:r>
              <a:rPr lang="ru-RU" dirty="0" err="1" smtClean="0"/>
              <a:t>щая</a:t>
            </a:r>
            <a:r>
              <a:rPr lang="ru-RU" dirty="0" smtClean="0"/>
              <a:t> мебель, лица сия..т радостью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smtClean="0"/>
              <a:t>к нам донос..</a:t>
            </a:r>
            <a:r>
              <a:rPr lang="ru-RU" dirty="0" err="1" smtClean="0"/>
              <a:t>тся</a:t>
            </a:r>
            <a:r>
              <a:rPr lang="ru-RU" dirty="0" smtClean="0"/>
              <a:t> крики, </a:t>
            </a:r>
            <a:r>
              <a:rPr lang="ru-RU" dirty="0" err="1" smtClean="0"/>
              <a:t>дремл</a:t>
            </a:r>
            <a:r>
              <a:rPr lang="ru-RU" dirty="0" smtClean="0"/>
              <a:t>..</a:t>
            </a:r>
            <a:r>
              <a:rPr lang="ru-RU" dirty="0" err="1" smtClean="0"/>
              <a:t>щие</a:t>
            </a:r>
            <a:r>
              <a:rPr lang="ru-RU" dirty="0" smtClean="0"/>
              <a:t> силы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мо..</a:t>
            </a:r>
            <a:r>
              <a:rPr lang="ru-RU" dirty="0" err="1" smtClean="0"/>
              <a:t>щиеся</a:t>
            </a:r>
            <a:r>
              <a:rPr lang="ru-RU" dirty="0" smtClean="0"/>
              <a:t> обои, ветры разве..т облака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err="1" smtClean="0"/>
              <a:t>скоропорт</a:t>
            </a:r>
            <a:r>
              <a:rPr lang="ru-RU" dirty="0" smtClean="0"/>
              <a:t>..</a:t>
            </a:r>
            <a:r>
              <a:rPr lang="ru-RU" dirty="0" err="1" smtClean="0"/>
              <a:t>щиеся</a:t>
            </a:r>
            <a:r>
              <a:rPr lang="ru-RU" dirty="0" smtClean="0"/>
              <a:t> продукты, остатки снега быстро та..т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20. В каком варианте ответа указаны все слова, где пропущена буква Е? </a:t>
            </a:r>
          </a:p>
          <a:p>
            <a:r>
              <a:rPr lang="ru-RU" b="1" dirty="0" smtClean="0"/>
              <a:t>А.</a:t>
            </a:r>
            <a:r>
              <a:rPr lang="ru-RU" dirty="0" smtClean="0"/>
              <a:t> </a:t>
            </a:r>
            <a:r>
              <a:rPr lang="ru-RU" b="1" dirty="0" err="1" smtClean="0"/>
              <a:t>гел</a:t>
            </a:r>
            <a:r>
              <a:rPr lang="ru-RU" b="1" dirty="0" smtClean="0"/>
              <a:t>..вый </a:t>
            </a:r>
            <a:endParaRPr lang="ru-RU" dirty="0" smtClean="0"/>
          </a:p>
          <a:p>
            <a:r>
              <a:rPr lang="ru-RU" b="1" dirty="0" smtClean="0"/>
              <a:t>Б.</a:t>
            </a:r>
            <a:r>
              <a:rPr lang="ru-RU" dirty="0" smtClean="0"/>
              <a:t> </a:t>
            </a:r>
            <a:r>
              <a:rPr lang="ru-RU" b="1" dirty="0" err="1" smtClean="0"/>
              <a:t>забол</a:t>
            </a:r>
            <a:r>
              <a:rPr lang="ru-RU" b="1" dirty="0" smtClean="0"/>
              <a:t>..</a:t>
            </a:r>
            <a:r>
              <a:rPr lang="ru-RU" b="1" dirty="0" err="1" smtClean="0"/>
              <a:t>вающий</a:t>
            </a:r>
            <a:endParaRPr lang="ru-RU" dirty="0" smtClean="0"/>
          </a:p>
          <a:p>
            <a:r>
              <a:rPr lang="ru-RU" b="1" dirty="0" smtClean="0"/>
              <a:t>В.</a:t>
            </a:r>
            <a:r>
              <a:rPr lang="ru-RU" dirty="0" smtClean="0"/>
              <a:t> </a:t>
            </a:r>
            <a:r>
              <a:rPr lang="ru-RU" b="1" dirty="0" err="1" smtClean="0"/>
              <a:t>доходч</a:t>
            </a:r>
            <a:r>
              <a:rPr lang="ru-RU" b="1" dirty="0" smtClean="0"/>
              <a:t>..</a:t>
            </a:r>
            <a:r>
              <a:rPr lang="ru-RU" b="1" dirty="0" err="1" smtClean="0"/>
              <a:t>вость</a:t>
            </a:r>
            <a:r>
              <a:rPr lang="ru-RU" b="1" dirty="0" smtClean="0"/>
              <a:t>  </a:t>
            </a:r>
            <a:endParaRPr lang="ru-RU" dirty="0" smtClean="0"/>
          </a:p>
          <a:p>
            <a:r>
              <a:rPr lang="ru-RU" b="1" dirty="0" smtClean="0"/>
              <a:t>Г.</a:t>
            </a:r>
            <a:r>
              <a:rPr lang="ru-RU" dirty="0" smtClean="0"/>
              <a:t> </a:t>
            </a:r>
            <a:r>
              <a:rPr lang="ru-RU" b="1" dirty="0" err="1" smtClean="0"/>
              <a:t>вздраг</a:t>
            </a:r>
            <a:r>
              <a:rPr lang="ru-RU" b="1" dirty="0" smtClean="0"/>
              <a:t>..</a:t>
            </a:r>
            <a:r>
              <a:rPr lang="ru-RU" b="1" dirty="0" err="1" smtClean="0"/>
              <a:t>вающий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smtClean="0"/>
              <a:t>А, Б, Г     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smtClean="0"/>
              <a:t>А, Б    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В, Г   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А, В, Г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2. В каком варианте ответа правильно указаны все цифры, на месте которых пишется одна буква Н?</a:t>
            </a:r>
          </a:p>
          <a:p>
            <a:r>
              <a:rPr lang="ru-RU" b="1" dirty="0" smtClean="0"/>
              <a:t>Славное место эта долина: со всех сторон горы неприступные, красноватые скалы, которые </a:t>
            </a:r>
            <a:r>
              <a:rPr lang="ru-RU" b="1" dirty="0" err="1" smtClean="0"/>
              <a:t>обвеша</a:t>
            </a:r>
            <a:r>
              <a:rPr lang="ru-RU" b="1" dirty="0" smtClean="0"/>
              <a:t>(1)</a:t>
            </a:r>
            <a:r>
              <a:rPr lang="ru-RU" b="1" dirty="0" err="1" smtClean="0"/>
              <a:t>ы</a:t>
            </a:r>
            <a:r>
              <a:rPr lang="ru-RU" b="1" dirty="0" smtClean="0"/>
              <a:t> зелёным плющом и </a:t>
            </a:r>
            <a:r>
              <a:rPr lang="ru-RU" b="1" dirty="0" err="1" smtClean="0"/>
              <a:t>увенча</a:t>
            </a:r>
            <a:r>
              <a:rPr lang="ru-RU" b="1" dirty="0" smtClean="0"/>
              <a:t>(2)</a:t>
            </a:r>
            <a:r>
              <a:rPr lang="ru-RU" b="1" dirty="0" err="1" smtClean="0"/>
              <a:t>ы</a:t>
            </a:r>
            <a:r>
              <a:rPr lang="ru-RU" b="1" dirty="0" smtClean="0"/>
              <a:t> купами чинар, жёлтые обрывы, </a:t>
            </a:r>
            <a:r>
              <a:rPr lang="ru-RU" b="1" dirty="0" err="1" smtClean="0"/>
              <a:t>исчерче</a:t>
            </a:r>
            <a:r>
              <a:rPr lang="ru-RU" b="1" dirty="0" smtClean="0"/>
              <a:t>(3)</a:t>
            </a:r>
            <a:r>
              <a:rPr lang="ru-RU" b="1" dirty="0" err="1" smtClean="0"/>
              <a:t>ые</a:t>
            </a:r>
            <a:r>
              <a:rPr lang="ru-RU" b="1" dirty="0" smtClean="0"/>
              <a:t> промоинами, высоко-высоко –</a:t>
            </a:r>
          </a:p>
          <a:p>
            <a:r>
              <a:rPr lang="ru-RU" b="1" dirty="0" smtClean="0"/>
              <a:t> золотая бахрома облаков, а внизу – </a:t>
            </a:r>
            <a:r>
              <a:rPr lang="ru-RU" b="1" dirty="0" err="1" smtClean="0"/>
              <a:t>Арагва</a:t>
            </a:r>
            <a:r>
              <a:rPr lang="ru-RU" b="1" dirty="0" smtClean="0"/>
              <a:t>.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smtClean="0"/>
              <a:t>1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smtClean="0"/>
              <a:t>1, 2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2, 3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1, 2, 3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3. В каком ряду во всех словах пропущена безударная проверяемая гласная корня?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err="1" smtClean="0"/>
              <a:t>задр</a:t>
            </a:r>
            <a:r>
              <a:rPr lang="ru-RU" dirty="0" smtClean="0"/>
              <a:t>..жать, пор..</a:t>
            </a:r>
            <a:r>
              <a:rPr lang="ru-RU" dirty="0" err="1" smtClean="0"/>
              <a:t>зительный</a:t>
            </a:r>
            <a:r>
              <a:rPr lang="ru-RU" dirty="0" smtClean="0"/>
              <a:t>, прил..</a:t>
            </a:r>
            <a:r>
              <a:rPr lang="ru-RU" dirty="0" err="1" smtClean="0"/>
              <a:t>гательное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err="1" smtClean="0"/>
              <a:t>впл</a:t>
            </a:r>
            <a:r>
              <a:rPr lang="ru-RU" dirty="0" smtClean="0"/>
              <a:t>..</a:t>
            </a:r>
            <a:r>
              <a:rPr lang="ru-RU" dirty="0" err="1" smtClean="0"/>
              <a:t>тнyю</a:t>
            </a:r>
            <a:r>
              <a:rPr lang="ru-RU" dirty="0" smtClean="0"/>
              <a:t>, ч..</a:t>
            </a:r>
            <a:r>
              <a:rPr lang="ru-RU" dirty="0" err="1" smtClean="0"/>
              <a:t>рующий</a:t>
            </a:r>
            <a:r>
              <a:rPr lang="ru-RU" dirty="0" smtClean="0"/>
              <a:t>, г..</a:t>
            </a:r>
            <a:r>
              <a:rPr lang="ru-RU" dirty="0" err="1" smtClean="0"/>
              <a:t>рдиться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err="1" smtClean="0"/>
              <a:t>бл</a:t>
            </a:r>
            <a:r>
              <a:rPr lang="ru-RU" dirty="0" smtClean="0"/>
              <a:t>..</a:t>
            </a:r>
            <a:r>
              <a:rPr lang="ru-RU" dirty="0" err="1" smtClean="0"/>
              <a:t>городный</a:t>
            </a:r>
            <a:r>
              <a:rPr lang="ru-RU" dirty="0" smtClean="0"/>
              <a:t>, к..</a:t>
            </a:r>
            <a:r>
              <a:rPr lang="ru-RU" dirty="0" err="1" smtClean="0"/>
              <a:t>саться</a:t>
            </a:r>
            <a:r>
              <a:rPr lang="ru-RU" dirty="0" smtClean="0"/>
              <a:t>, г..</a:t>
            </a:r>
            <a:r>
              <a:rPr lang="ru-RU" dirty="0" err="1" smtClean="0"/>
              <a:t>ризонт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сокр..</a:t>
            </a:r>
            <a:r>
              <a:rPr lang="ru-RU" dirty="0" err="1" smtClean="0"/>
              <a:t>щение</a:t>
            </a:r>
            <a:r>
              <a:rPr lang="ru-RU" dirty="0" smtClean="0"/>
              <a:t>, р..</a:t>
            </a:r>
            <a:r>
              <a:rPr lang="ru-RU" dirty="0" err="1" smtClean="0"/>
              <a:t>стение</a:t>
            </a:r>
            <a:r>
              <a:rPr lang="ru-RU" dirty="0" smtClean="0"/>
              <a:t>, т..</a:t>
            </a:r>
            <a:r>
              <a:rPr lang="ru-RU" dirty="0" err="1" smtClean="0"/>
              <a:t>ржественный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4. В каком ряду во всех словах пропущена одна и та же буква?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smtClean="0"/>
              <a:t>меж..языковой, об..</a:t>
            </a:r>
            <a:r>
              <a:rPr lang="ru-RU" dirty="0" err="1" smtClean="0"/>
              <a:t>яснение</a:t>
            </a:r>
            <a:r>
              <a:rPr lang="ru-RU" dirty="0" smtClean="0"/>
              <a:t>, </a:t>
            </a:r>
            <a:r>
              <a:rPr lang="ru-RU" dirty="0" err="1" smtClean="0"/>
              <a:t>неот</a:t>
            </a:r>
            <a:r>
              <a:rPr lang="ru-RU" dirty="0" smtClean="0"/>
              <a:t>..</a:t>
            </a:r>
            <a:r>
              <a:rPr lang="ru-RU" dirty="0" err="1" smtClean="0"/>
              <a:t>емлемый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smtClean="0"/>
              <a:t>и..коверкать, </a:t>
            </a:r>
            <a:r>
              <a:rPr lang="ru-RU" dirty="0" err="1" smtClean="0"/>
              <a:t>бе</a:t>
            </a:r>
            <a:r>
              <a:rPr lang="ru-RU" dirty="0" smtClean="0"/>
              <a:t>..жизненный, </a:t>
            </a:r>
            <a:r>
              <a:rPr lang="ru-RU" dirty="0" err="1" smtClean="0"/>
              <a:t>ра</a:t>
            </a:r>
            <a:r>
              <a:rPr lang="ru-RU" dirty="0" smtClean="0"/>
              <a:t>..</a:t>
            </a:r>
            <a:r>
              <a:rPr lang="ru-RU" dirty="0" err="1" smtClean="0"/>
              <a:t>торгнуть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пр..мудрый, пр..образовать, пр..</a:t>
            </a:r>
            <a:r>
              <a:rPr lang="ru-RU" dirty="0" err="1" smtClean="0"/>
              <a:t>брежный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без..</a:t>
            </a:r>
            <a:r>
              <a:rPr lang="ru-RU" dirty="0" err="1" smtClean="0"/>
              <a:t>дейный</a:t>
            </a:r>
            <a:r>
              <a:rPr lang="ru-RU" dirty="0" smtClean="0"/>
              <a:t>, пред..</a:t>
            </a:r>
            <a:r>
              <a:rPr lang="ru-RU" dirty="0" err="1" smtClean="0"/>
              <a:t>дущий</a:t>
            </a:r>
            <a:r>
              <a:rPr lang="ru-RU" dirty="0" smtClean="0"/>
              <a:t>, </a:t>
            </a:r>
            <a:r>
              <a:rPr lang="ru-RU" dirty="0" err="1" smtClean="0"/>
              <a:t>супер</a:t>
            </a:r>
            <a:r>
              <a:rPr lang="ru-RU" dirty="0" smtClean="0"/>
              <a:t>..</a:t>
            </a:r>
            <a:r>
              <a:rPr lang="ru-RU" dirty="0" err="1" smtClean="0"/>
              <a:t>гра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5. В каком ряду в обоих словах на месте пропуска пишется буква Е?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smtClean="0"/>
              <a:t>пол..</a:t>
            </a:r>
            <a:r>
              <a:rPr lang="ru-RU" dirty="0" err="1" smtClean="0"/>
              <a:t>шь</a:t>
            </a:r>
            <a:r>
              <a:rPr lang="ru-RU" dirty="0" smtClean="0"/>
              <a:t>, вид..</a:t>
            </a:r>
            <a:r>
              <a:rPr lang="ru-RU" dirty="0" err="1" smtClean="0"/>
              <a:t>мый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err="1" smtClean="0"/>
              <a:t>предвид</a:t>
            </a:r>
            <a:r>
              <a:rPr lang="ru-RU" dirty="0" smtClean="0"/>
              <a:t>..</a:t>
            </a:r>
            <a:r>
              <a:rPr lang="ru-RU" dirty="0" err="1" smtClean="0"/>
              <a:t>шь</a:t>
            </a:r>
            <a:r>
              <a:rPr lang="ru-RU" dirty="0" smtClean="0"/>
              <a:t>, </a:t>
            </a:r>
            <a:r>
              <a:rPr lang="ru-RU" dirty="0" err="1" smtClean="0"/>
              <a:t>воспева</a:t>
            </a:r>
            <a:r>
              <a:rPr lang="ru-RU" dirty="0" smtClean="0"/>
              <a:t>..</a:t>
            </a:r>
            <a:r>
              <a:rPr lang="ru-RU" dirty="0" err="1" smtClean="0"/>
              <a:t>мый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практику..</a:t>
            </a:r>
            <a:r>
              <a:rPr lang="ru-RU" dirty="0" err="1" smtClean="0"/>
              <a:t>шь</a:t>
            </a:r>
            <a:r>
              <a:rPr lang="ru-RU" dirty="0" smtClean="0"/>
              <a:t>, </a:t>
            </a:r>
            <a:r>
              <a:rPr lang="ru-RU" dirty="0" err="1" smtClean="0"/>
              <a:t>независ</a:t>
            </a:r>
            <a:r>
              <a:rPr lang="ru-RU" dirty="0" smtClean="0"/>
              <a:t>..</a:t>
            </a:r>
            <a:r>
              <a:rPr lang="ru-RU" dirty="0" err="1" smtClean="0"/>
              <a:t>мый</a:t>
            </a:r>
            <a:endParaRPr lang="ru-RU" dirty="0" smtClean="0"/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err="1" smtClean="0"/>
              <a:t>колебл</a:t>
            </a:r>
            <a:r>
              <a:rPr lang="ru-RU" dirty="0" smtClean="0"/>
              <a:t>..</a:t>
            </a:r>
            <a:r>
              <a:rPr lang="ru-RU" dirty="0" err="1" smtClean="0"/>
              <a:t>шься</a:t>
            </a:r>
            <a:r>
              <a:rPr lang="ru-RU" dirty="0" smtClean="0"/>
              <a:t>, </a:t>
            </a:r>
            <a:r>
              <a:rPr lang="ru-RU" dirty="0" err="1" smtClean="0"/>
              <a:t>неприемл</a:t>
            </a:r>
            <a:r>
              <a:rPr lang="ru-RU" dirty="0" smtClean="0"/>
              <a:t>..</a:t>
            </a:r>
            <a:r>
              <a:rPr lang="ru-RU" dirty="0" err="1" smtClean="0"/>
              <a:t>мый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6.  В каком варианте ответа указаны все слова, где пропущена буква Е?</a:t>
            </a:r>
          </a:p>
          <a:p>
            <a:r>
              <a:rPr lang="ru-RU" b="1" dirty="0" err="1" smtClean="0"/>
              <a:t>А.подразум</a:t>
            </a:r>
            <a:r>
              <a:rPr lang="ru-RU" b="1" dirty="0" smtClean="0"/>
              <a:t>..</a:t>
            </a:r>
            <a:r>
              <a:rPr lang="ru-RU" b="1" dirty="0" err="1" smtClean="0"/>
              <a:t>вать</a:t>
            </a:r>
            <a:endParaRPr lang="ru-RU" dirty="0" smtClean="0"/>
          </a:p>
          <a:p>
            <a:r>
              <a:rPr lang="ru-RU" b="1" dirty="0" err="1" smtClean="0"/>
              <a:t>Б.алюмини</a:t>
            </a:r>
            <a:r>
              <a:rPr lang="ru-RU" b="1" dirty="0" smtClean="0"/>
              <a:t>..вый</a:t>
            </a:r>
            <a:endParaRPr lang="ru-RU" dirty="0" smtClean="0"/>
          </a:p>
          <a:p>
            <a:r>
              <a:rPr lang="ru-RU" b="1" dirty="0" err="1" smtClean="0"/>
              <a:t>В.раскра</a:t>
            </a:r>
            <a:r>
              <a:rPr lang="ru-RU" b="1" dirty="0" smtClean="0"/>
              <a:t>..</a:t>
            </a:r>
            <a:r>
              <a:rPr lang="ru-RU" b="1" dirty="0" err="1" smtClean="0"/>
              <a:t>вать</a:t>
            </a:r>
            <a:endParaRPr lang="ru-RU" dirty="0" smtClean="0"/>
          </a:p>
          <a:p>
            <a:r>
              <a:rPr lang="ru-RU" b="1" dirty="0" err="1" smtClean="0"/>
              <a:t>Г.милост</a:t>
            </a:r>
            <a:r>
              <a:rPr lang="ru-RU" b="1" dirty="0" smtClean="0"/>
              <a:t>..вый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smtClean="0"/>
              <a:t>А, Б, Г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smtClean="0"/>
              <a:t>А, Б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А, В, Г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В, Г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7. В каком предложении НЕ со словом пишется слитно?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smtClean="0"/>
              <a:t>Эта (не) приятная история надолго осталась в моей памяти.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smtClean="0"/>
              <a:t>В Наташином пении уже (не) было детской старательности.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Ученье без уменья – (не) польза, а беда.   </a:t>
            </a:r>
          </a:p>
          <a:p>
            <a:r>
              <a:rPr lang="ru-RU" b="1" dirty="0" smtClean="0"/>
              <a:t>4) </a:t>
            </a:r>
            <a:r>
              <a:rPr lang="ru-RU" dirty="0" smtClean="0"/>
              <a:t>Солнце, ещё (не) скрытое облаками, освещает мрачную жёлто-лиловую тучу.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8. В каком предложении оба выделенных слова пишутся слитно?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1) </a:t>
            </a:r>
            <a:r>
              <a:rPr lang="ru-RU" dirty="0" smtClean="0"/>
              <a:t>Не знаю, (ОТ) ЧЕГО затихли мои товарищи, но я замолчал (ОТ) ТОГО тихого томления, которое вызвала во мне трогательная мелодия.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2) </a:t>
            </a:r>
            <a:r>
              <a:rPr lang="ru-RU" dirty="0" smtClean="0"/>
              <a:t>(В) ТЕЧЕНИЕ последнего года работы было много, (ЗА) ТО теперь на город было любо-дорого посмотреть.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3) </a:t>
            </a:r>
            <a:r>
              <a:rPr lang="ru-RU" dirty="0" smtClean="0"/>
              <a:t>Некоторое время Меркулов шёл (В) СЛЕД за всеми, (ЗА) ТЕМ остановился.</a:t>
            </a:r>
          </a:p>
          <a:p>
            <a:r>
              <a:rPr lang="ru-RU" dirty="0" smtClean="0"/>
              <a:t>   </a:t>
            </a:r>
            <a:r>
              <a:rPr lang="ru-RU" b="1" dirty="0" smtClean="0"/>
              <a:t>4) </a:t>
            </a:r>
            <a:r>
              <a:rPr lang="ru-RU" dirty="0" smtClean="0"/>
              <a:t>Присутствовали (ПРИ) ТОМ разговоре многие, но было это давно и (ПО) ЭТОМУ всеми забылось.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181</TotalTime>
  <Words>368</Words>
  <Application>Microsoft Office PowerPoint</Application>
  <PresentationFormat>Экран (4:3)</PresentationFormat>
  <Paragraphs>120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Орфография. ЕГЭ- 2014.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Орфография. ЕГЭ- 2014.</dc:title>
  <dc:creator>1</dc:creator>
  <cp:lastModifiedBy>Елена Геннадьевна</cp:lastModifiedBy>
  <cp:revision>8</cp:revision>
  <dcterms:created xsi:type="dcterms:W3CDTF">2014-01-21T13:04:06Z</dcterms:created>
  <dcterms:modified xsi:type="dcterms:W3CDTF">2014-01-23T09:35:45Z</dcterms:modified>
</cp:coreProperties>
</file>