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6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6ADC-2E22-4C9A-AFCD-AD6233CAA2EB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04E33-2F90-4FD4-8DE4-09488C6D0F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6ADC-2E22-4C9A-AFCD-AD6233CAA2EB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04E33-2F90-4FD4-8DE4-09488C6D0F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6ADC-2E22-4C9A-AFCD-AD6233CAA2EB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04E33-2F90-4FD4-8DE4-09488C6D0F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6ADC-2E22-4C9A-AFCD-AD6233CAA2EB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04E33-2F90-4FD4-8DE4-09488C6D0F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6ADC-2E22-4C9A-AFCD-AD6233CAA2EB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04E33-2F90-4FD4-8DE4-09488C6D0F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6ADC-2E22-4C9A-AFCD-AD6233CAA2EB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04E33-2F90-4FD4-8DE4-09488C6D0F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6ADC-2E22-4C9A-AFCD-AD6233CAA2EB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04E33-2F90-4FD4-8DE4-09488C6D0F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6ADC-2E22-4C9A-AFCD-AD6233CAA2EB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04E33-2F90-4FD4-8DE4-09488C6D0F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6ADC-2E22-4C9A-AFCD-AD6233CAA2EB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04E33-2F90-4FD4-8DE4-09488C6D0F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6ADC-2E22-4C9A-AFCD-AD6233CAA2EB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04E33-2F90-4FD4-8DE4-09488C6D0F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C6ADC-2E22-4C9A-AFCD-AD6233CAA2EB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04E33-2F90-4FD4-8DE4-09488C6D0F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C6ADC-2E22-4C9A-AFCD-AD6233CAA2EB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04E33-2F90-4FD4-8DE4-09488C6D0F1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188640"/>
            <a:ext cx="6012160" cy="6481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60"/>
              </a:lnSpc>
            </a:pPr>
            <a:r>
              <a:rPr lang="ru-RU" sz="2600" b="1" i="1" dirty="0">
                <a:solidFill>
                  <a:schemeClr val="accent1">
                    <a:lumMod val="75000"/>
                  </a:schemeClr>
                </a:solidFill>
              </a:rPr>
              <a:t>Презентация</a:t>
            </a:r>
          </a:p>
          <a:p>
            <a:pPr algn="ctr">
              <a:lnSpc>
                <a:spcPts val="2060"/>
              </a:lnSpc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ученика 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1-а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 класса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  МОУ  гимназия  №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г.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Туапсе   </a:t>
            </a:r>
          </a:p>
          <a:p>
            <a:pPr algn="ctr">
              <a:lnSpc>
                <a:spcPts val="2060"/>
              </a:lnSpc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МО   Туапсинского  района</a:t>
            </a:r>
          </a:p>
          <a:p>
            <a:pPr algn="ctr"/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6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Гречко  Ивана</a:t>
            </a:r>
          </a:p>
          <a:p>
            <a:pPr algn="ctr"/>
            <a:endParaRPr lang="ru-RU" sz="2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ts val="2800"/>
              </a:lnSpc>
            </a:pP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Тема</a:t>
            </a: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pPr algn="ctr">
              <a:lnSpc>
                <a:spcPts val="3000"/>
              </a:lnSpc>
            </a:pPr>
            <a:r>
              <a:rPr lang="ru-RU" sz="26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«Разведение </a:t>
            </a:r>
            <a: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зебровых амадин  Мармазет в домашних условиях </a:t>
            </a:r>
            <a:r>
              <a:rPr lang="ru-RU" sz="26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 возможность  их  распространения  </a:t>
            </a:r>
          </a:p>
          <a:p>
            <a:pPr algn="ctr">
              <a:lnSpc>
                <a:spcPts val="3000"/>
              </a:lnSpc>
            </a:pPr>
            <a:r>
              <a:rPr lang="ru-RU" sz="26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 воле  </a:t>
            </a:r>
            <a: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Черноморского </a:t>
            </a:r>
          </a:p>
          <a:p>
            <a:pPr algn="ctr">
              <a:lnSpc>
                <a:spcPts val="3000"/>
              </a:lnSpc>
            </a:pPr>
            <a: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побережья Кавказа  </a:t>
            </a:r>
          </a:p>
          <a:p>
            <a:pPr algn="ctr">
              <a:lnSpc>
                <a:spcPts val="3000"/>
              </a:lnSpc>
            </a:pPr>
            <a:r>
              <a:rPr lang="ru-RU" sz="26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 Олимпиаде - 2014».</a:t>
            </a:r>
          </a:p>
          <a:p>
            <a:pPr algn="ctr">
              <a:lnSpc>
                <a:spcPts val="2800"/>
              </a:lnSpc>
            </a:pPr>
            <a:endParaRPr lang="ru-RU" sz="26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                              Научный  руководитель – 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                               О..Ф.  Сидоренко, учитель 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                                 начальных классов</a:t>
            </a:r>
          </a:p>
          <a:p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                                             </a:t>
            </a:r>
            <a:endParaRPr lang="ru-RU" spc="3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D:\Иван\DSC_05581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3240360" cy="4095455"/>
          </a:xfrm>
          <a:prstGeom prst="roundRect">
            <a:avLst/>
          </a:prstGeom>
          <a:noFill/>
          <a:effectLst>
            <a:softEdge rad="31750"/>
          </a:effectLst>
        </p:spPr>
      </p:pic>
      <p:pic>
        <p:nvPicPr>
          <p:cNvPr id="1027" name="Picture 3" descr="D:\DSC_0744111111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87828">
            <a:off x="272688" y="3438881"/>
            <a:ext cx="3988685" cy="2501379"/>
          </a:xfrm>
          <a:prstGeom prst="roundRect">
            <a:avLst>
              <a:gd name="adj" fmla="val 28688"/>
            </a:avLst>
          </a:prstGeom>
          <a:noFill/>
          <a:effectLst>
            <a:softEdge rad="317500"/>
          </a:effectLst>
        </p:spPr>
      </p:pic>
      <p:pic>
        <p:nvPicPr>
          <p:cNvPr id="4" name="Picture 3" descr="D:\Иван\DSC_08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169822">
            <a:off x="-672088" y="3388794"/>
            <a:ext cx="2652439" cy="1690773"/>
          </a:xfrm>
          <a:prstGeom prst="roundRect">
            <a:avLst>
              <a:gd name="adj" fmla="val 50000"/>
            </a:avLst>
          </a:prstGeom>
          <a:noFill/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5657671"/>
            <a:ext cx="43559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80"/>
              </a:lnSpc>
            </a:pPr>
            <a:r>
              <a:rPr lang="ru-RU" sz="2000" spc="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 сам  похож  </a:t>
            </a:r>
          </a:p>
          <a:p>
            <a:pPr>
              <a:lnSpc>
                <a:spcPts val="2380"/>
              </a:lnSpc>
            </a:pPr>
            <a:r>
              <a:rPr lang="ru-RU" sz="2000" spc="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 амадинчика  </a:t>
            </a:r>
          </a:p>
          <a:p>
            <a:pPr>
              <a:lnSpc>
                <a:spcPts val="2380"/>
              </a:lnSpc>
            </a:pPr>
            <a:r>
              <a:rPr lang="ru-RU" sz="2000" spc="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 люблю  «купаться»!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70</Words>
  <Application>Microsoft Office PowerPoint</Application>
  <PresentationFormat>Экран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2013-10-07T00:43:15Z</dcterms:created>
  <dcterms:modified xsi:type="dcterms:W3CDTF">2013-10-07T00:44:38Z</dcterms:modified>
</cp:coreProperties>
</file>