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757C1-B904-4806-92DF-949B3A4EFBF9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0A0DA9-5043-4B66-AE7E-01CBBC1612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757C1-B904-4806-92DF-949B3A4EFBF9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0A0DA9-5043-4B66-AE7E-01CBBC1612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757C1-B904-4806-92DF-949B3A4EFBF9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0A0DA9-5043-4B66-AE7E-01CBBC1612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757C1-B904-4806-92DF-949B3A4EFBF9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0A0DA9-5043-4B66-AE7E-01CBBC1612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757C1-B904-4806-92DF-949B3A4EFBF9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0A0DA9-5043-4B66-AE7E-01CBBC1612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757C1-B904-4806-92DF-949B3A4EFBF9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0A0DA9-5043-4B66-AE7E-01CBBC1612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757C1-B904-4806-92DF-949B3A4EFBF9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0A0DA9-5043-4B66-AE7E-01CBBC1612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757C1-B904-4806-92DF-949B3A4EFBF9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0A0DA9-5043-4B66-AE7E-01CBBC1612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757C1-B904-4806-92DF-949B3A4EFBF9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0A0DA9-5043-4B66-AE7E-01CBBC1612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757C1-B904-4806-92DF-949B3A4EFBF9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0A0DA9-5043-4B66-AE7E-01CBBC1612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757C1-B904-4806-92DF-949B3A4EFBF9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0A0DA9-5043-4B66-AE7E-01CBBC1612F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B5757C1-B904-4806-92DF-949B3A4EFBF9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80A0DA9-5043-4B66-AE7E-01CBBC1612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Climate of Great Britain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643314"/>
            <a:ext cx="842968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0" dirty="0" smtClean="0"/>
              <a:t>What’s the weather like in </a:t>
            </a:r>
            <a:r>
              <a:rPr lang="en-US" sz="4400" b="0" smtClean="0"/>
              <a:t>Great B?</a:t>
            </a:r>
            <a:endParaRPr lang="ru-RU" sz="4400" b="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309019" y="1130617"/>
            <a:ext cx="4572000" cy="298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357166"/>
            <a:ext cx="821537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The weather is__ .</a:t>
            </a:r>
            <a:endParaRPr lang="ru-RU" sz="6000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642918"/>
            <a:ext cx="7358114" cy="421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    It is ____ .</a:t>
            </a:r>
            <a:endParaRPr lang="ru-RU" sz="66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571480"/>
            <a:ext cx="6858048" cy="4143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It is rather _____.</a:t>
            </a:r>
            <a:endParaRPr lang="ru-RU" sz="4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572428" cy="421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538784" y="642917"/>
            <a:ext cx="2971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642918"/>
            <a:ext cx="2971800" cy="50109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 is supposed to be____.</a:t>
            </a:r>
          </a:p>
          <a:p>
            <a:r>
              <a:rPr lang="en-US" dirty="0" smtClean="0"/>
              <a:t>It is going to be _____.</a:t>
            </a:r>
          </a:p>
          <a:p>
            <a:r>
              <a:rPr lang="en-US" dirty="0" smtClean="0"/>
              <a:t>The weather is ____.</a:t>
            </a:r>
          </a:p>
          <a:p>
            <a:r>
              <a:rPr lang="en-US" dirty="0" smtClean="0"/>
              <a:t>Sometimes it is ____.</a:t>
            </a:r>
          </a:p>
          <a:p>
            <a:r>
              <a:rPr lang="en-US" dirty="0" smtClean="0"/>
              <a:t>The temperature is ____ degrees below\above zero.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643567" y="500042"/>
            <a:ext cx="307183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56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The Climate of Great Britain </vt:lpstr>
      <vt:lpstr>What’s the weather like in Great B?</vt:lpstr>
      <vt:lpstr>I</vt:lpstr>
      <vt:lpstr>The weather is__ .</vt:lpstr>
      <vt:lpstr>    It is ____ .</vt:lpstr>
      <vt:lpstr>It is rather _____.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Climate of Great Britain</dc:title>
  <dc:creator>Надежда</dc:creator>
  <cp:lastModifiedBy>Надежда</cp:lastModifiedBy>
  <cp:revision>3</cp:revision>
  <dcterms:created xsi:type="dcterms:W3CDTF">2013-10-20T16:05:51Z</dcterms:created>
  <dcterms:modified xsi:type="dcterms:W3CDTF">2013-10-20T16:34:34Z</dcterms:modified>
</cp:coreProperties>
</file>