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2/5/2014</a:t>
            </a:fld>
            <a:endParaRPr lang="en-US"/>
          </a:p>
        </p:txBody>
      </p:sp>
      <p:sp>
        <p:nvSpPr>
          <p:cNvPr id="17" name="Нижний колонтитул 16"/>
          <p:cNvSpPr>
            <a:spLocks noGrp="1"/>
          </p:cNvSpPr>
          <p:nvPr>
            <p:ph type="ftr" sz="quarter" idx="11"/>
          </p:nvPr>
        </p:nvSpPr>
        <p:spPr/>
        <p:txBody>
          <a:bodyPr/>
          <a:lstStyle/>
          <a:p>
            <a:endParaRPr kumimoji="0" lang="en-US"/>
          </a:p>
        </p:txBody>
      </p:sp>
      <p:sp>
        <p:nvSpPr>
          <p:cNvPr id="29" name="Номер слайда 28"/>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2/5/2014</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2/5/2014</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2/5/2014</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2/5/2014</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a:xfrm>
            <a:off x="7924800" y="6416675"/>
            <a:ext cx="762000" cy="365125"/>
          </a:xfrm>
        </p:spPr>
        <p:txBody>
          <a:bodyPr/>
          <a:lstStyle/>
          <a:p>
            <a:fld id="{69E29E33-B620-47F9-BB04-8846C2A5AFCC}" type="slidenum">
              <a:rPr kumimoji="0" lang="en-US" smtClean="0"/>
              <a:pPr eaLnBrk="1" latinLnBrk="0" hangingPunct="1"/>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2/5/2014</a:t>
            </a:fld>
            <a:endParaRPr lang="en-US"/>
          </a:p>
        </p:txBody>
      </p:sp>
      <p:sp>
        <p:nvSpPr>
          <p:cNvPr id="6" name="Нижний колонтитул 5"/>
          <p:cNvSpPr>
            <a:spLocks noGrp="1"/>
          </p:cNvSpPr>
          <p:nvPr>
            <p:ph type="ftr" sz="quarter" idx="11"/>
          </p:nvPr>
        </p:nvSpPr>
        <p:spPr/>
        <p:txBody>
          <a:bodyPr/>
          <a:lstStyle/>
          <a:p>
            <a:endParaRPr kumimoji="0" lang="en-US"/>
          </a:p>
        </p:txBody>
      </p:sp>
      <p:sp>
        <p:nvSpPr>
          <p:cNvPr id="7" name="Номер слайда 6"/>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2/5/2014</a:t>
            </a:fld>
            <a:endParaRPr lang="en-US"/>
          </a:p>
        </p:txBody>
      </p:sp>
      <p:sp>
        <p:nvSpPr>
          <p:cNvPr id="8" name="Нижний колонтитул 7"/>
          <p:cNvSpPr>
            <a:spLocks noGrp="1"/>
          </p:cNvSpPr>
          <p:nvPr>
            <p:ph type="ftr" sz="quarter" idx="11"/>
          </p:nvPr>
        </p:nvSpPr>
        <p:spPr/>
        <p:txBody>
          <a:bodyPr/>
          <a:lstStyle/>
          <a:p>
            <a:endParaRPr kumimoji="0" lang="en-US"/>
          </a:p>
        </p:txBody>
      </p:sp>
      <p:sp>
        <p:nvSpPr>
          <p:cNvPr id="9" name="Номер слайда 8"/>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2/5/2014</a:t>
            </a:fld>
            <a:endParaRPr lang="en-US"/>
          </a:p>
        </p:txBody>
      </p:sp>
      <p:sp>
        <p:nvSpPr>
          <p:cNvPr id="4" name="Нижний колонтитул 3"/>
          <p:cNvSpPr>
            <a:spLocks noGrp="1"/>
          </p:cNvSpPr>
          <p:nvPr>
            <p:ph type="ftr" sz="quarter" idx="11"/>
          </p:nvPr>
        </p:nvSpPr>
        <p:spPr/>
        <p:txBody>
          <a:bodyPr/>
          <a:lstStyle/>
          <a:p>
            <a:endParaRPr kumimoji="0" lang="en-US"/>
          </a:p>
        </p:txBody>
      </p:sp>
      <p:sp>
        <p:nvSpPr>
          <p:cNvPr id="5" name="Номер слайда 4"/>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2/5/2014</a:t>
            </a:fld>
            <a:endParaRPr lang="en-US"/>
          </a:p>
        </p:txBody>
      </p:sp>
      <p:sp>
        <p:nvSpPr>
          <p:cNvPr id="3" name="Нижний колонтитул 2"/>
          <p:cNvSpPr>
            <a:spLocks noGrp="1"/>
          </p:cNvSpPr>
          <p:nvPr>
            <p:ph type="ftr" sz="quarter" idx="11"/>
          </p:nvPr>
        </p:nvSpPr>
        <p:spPr/>
        <p:txBody>
          <a:bodyPr/>
          <a:lstStyle/>
          <a:p>
            <a:endParaRPr kumimoji="0" lang="en-US"/>
          </a:p>
        </p:txBody>
      </p:sp>
      <p:sp>
        <p:nvSpPr>
          <p:cNvPr id="4" name="Номер слайда 3"/>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2/5/2014</a:t>
            </a:fld>
            <a:endParaRPr lang="en-US"/>
          </a:p>
        </p:txBody>
      </p:sp>
      <p:sp>
        <p:nvSpPr>
          <p:cNvPr id="6" name="Нижний колонтитул 5"/>
          <p:cNvSpPr>
            <a:spLocks noGrp="1"/>
          </p:cNvSpPr>
          <p:nvPr>
            <p:ph type="ftr" sz="quarter" idx="11"/>
          </p:nvPr>
        </p:nvSpPr>
        <p:spPr/>
        <p:txBody>
          <a:bodyPr/>
          <a:lstStyle/>
          <a:p>
            <a:endParaRPr kumimoji="0" lang="en-US"/>
          </a:p>
        </p:txBody>
      </p:sp>
      <p:sp>
        <p:nvSpPr>
          <p:cNvPr id="7" name="Номер слайда 6"/>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2/5/2014</a:t>
            </a:fld>
            <a:endParaRPr lang="en-US"/>
          </a:p>
        </p:txBody>
      </p:sp>
      <p:sp>
        <p:nvSpPr>
          <p:cNvPr id="6" name="Нижний колонтитул 5"/>
          <p:cNvSpPr>
            <a:spLocks noGrp="1"/>
          </p:cNvSpPr>
          <p:nvPr>
            <p:ph type="ftr" sz="quarter" idx="11"/>
          </p:nvPr>
        </p:nvSpPr>
        <p:spPr/>
        <p:txBody>
          <a:bodyPr/>
          <a:lstStyle/>
          <a:p>
            <a:endParaRPr kumimoji="0" lang="en-US"/>
          </a:p>
        </p:txBody>
      </p:sp>
      <p:sp>
        <p:nvSpPr>
          <p:cNvPr id="7" name="Номер слайда 6"/>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pPr eaLnBrk="1" latinLnBrk="0" hangingPunct="1"/>
            <a:fld id="{7CB97365-EBCA-4027-87D5-99FC1D4DF0BB}" type="datetimeFigureOut">
              <a:rPr lang="en-US" smtClean="0"/>
              <a:pPr eaLnBrk="1" latinLnBrk="0" hangingPunct="1"/>
              <a:t>2/5/2014</a:t>
            </a:fld>
            <a:endParaRPr lang="en-US">
              <a:solidFill>
                <a:schemeClr val="tx1">
                  <a:shade val="50000"/>
                </a:schemeClr>
              </a:solidFill>
            </a:endParaRPr>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kumimoji="0" lang="en-US">
              <a:solidFill>
                <a:schemeClr val="tx1">
                  <a:shade val="50000"/>
                </a:schemeClr>
              </a:solidFill>
            </a:endParaRPr>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9E29E33-B620-47F9-BB04-8846C2A5AFCC}" type="slidenum">
              <a:rPr kumimoji="0" lang="en-US" smtClean="0"/>
              <a:pPr eaLnBrk="1" latinLnBrk="0" hangingPunct="1"/>
              <a:t>‹#›</a:t>
            </a:fld>
            <a:endParaRPr kumimoji="0" lang="en-US" dirty="0">
              <a:solidFill>
                <a:schemeClr val="tx1">
                  <a:shade val="50000"/>
                </a:schemeClr>
              </a:solidFill>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476672"/>
            <a:ext cx="8229600" cy="1828800"/>
          </a:xfrm>
        </p:spPr>
        <p:txBody>
          <a:bodyPr/>
          <a:lstStyle/>
          <a:p>
            <a:r>
              <a:rPr lang="en-US" u="sng" dirty="0" smtClean="0">
                <a:solidFill>
                  <a:schemeClr val="bg1"/>
                </a:solidFill>
              </a:rPr>
              <a:t>Business</a:t>
            </a:r>
            <a:r>
              <a:rPr lang="en-US" dirty="0" smtClean="0">
                <a:solidFill>
                  <a:schemeClr val="bg1"/>
                </a:solidFill>
              </a:rPr>
              <a:t> </a:t>
            </a:r>
            <a:r>
              <a:rPr lang="en-US" u="sng" dirty="0" smtClean="0">
                <a:solidFill>
                  <a:schemeClr val="bg1"/>
                </a:solidFill>
              </a:rPr>
              <a:t>letter</a:t>
            </a:r>
            <a:endParaRPr lang="ru-RU" u="sng" dirty="0">
              <a:solidFill>
                <a:schemeClr val="bg1"/>
              </a:solidFill>
            </a:endParaRPr>
          </a:p>
        </p:txBody>
      </p:sp>
      <p:sp>
        <p:nvSpPr>
          <p:cNvPr id="3" name="Подзаголовок 2"/>
          <p:cNvSpPr>
            <a:spLocks noGrp="1"/>
          </p:cNvSpPr>
          <p:nvPr>
            <p:ph type="subTitle" idx="1"/>
          </p:nvPr>
        </p:nvSpPr>
        <p:spPr/>
        <p:txBody>
          <a:bodyPr>
            <a:normAutofit/>
          </a:bodyPr>
          <a:lstStyle/>
          <a:p>
            <a:r>
              <a:rPr lang="ru-RU" sz="2400" i="1" dirty="0" smtClean="0">
                <a:solidFill>
                  <a:schemeClr val="bg1"/>
                </a:solidFill>
              </a:rPr>
              <a:t>Пример делового письма.</a:t>
            </a:r>
            <a:endParaRPr lang="ru-RU" sz="2400" i="1" dirty="0">
              <a:solidFill>
                <a:schemeClr val="bg1"/>
              </a:solidFill>
            </a:endParaRPr>
          </a:p>
        </p:txBody>
      </p:sp>
      <p:sp>
        <p:nvSpPr>
          <p:cNvPr id="4" name="TextBox 3"/>
          <p:cNvSpPr txBox="1"/>
          <p:nvPr/>
        </p:nvSpPr>
        <p:spPr>
          <a:xfrm>
            <a:off x="6165781" y="5230496"/>
            <a:ext cx="2520280" cy="646331"/>
          </a:xfrm>
          <a:prstGeom prst="rect">
            <a:avLst/>
          </a:prstGeom>
          <a:noFill/>
        </p:spPr>
        <p:txBody>
          <a:bodyPr wrap="square" rtlCol="0">
            <a:spAutoFit/>
          </a:bodyPr>
          <a:lstStyle/>
          <a:p>
            <a:r>
              <a:rPr lang="ru-RU" dirty="0" smtClean="0">
                <a:solidFill>
                  <a:schemeClr val="bg1"/>
                </a:solidFill>
              </a:rPr>
              <a:t>Мищенко Полина Игоревна. </a:t>
            </a:r>
            <a:endParaRPr lang="ru-RU" dirty="0">
              <a:solidFill>
                <a:schemeClr val="bg1"/>
              </a:solidFill>
            </a:endParaRPr>
          </a:p>
        </p:txBody>
      </p:sp>
    </p:spTree>
    <p:extLst>
      <p:ext uri="{BB962C8B-B14F-4D97-AF65-F5344CB8AC3E}">
        <p14:creationId xmlns:p14="http://schemas.microsoft.com/office/powerpoint/2010/main" val="2543679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u="sng" dirty="0">
                <a:solidFill>
                  <a:schemeClr val="bg1"/>
                </a:solidFill>
              </a:rPr>
              <a:t>Business</a:t>
            </a:r>
            <a:r>
              <a:rPr lang="en-US" dirty="0">
                <a:solidFill>
                  <a:schemeClr val="bg1"/>
                </a:solidFill>
              </a:rPr>
              <a:t> </a:t>
            </a:r>
            <a:r>
              <a:rPr lang="en-US" u="sng" dirty="0">
                <a:solidFill>
                  <a:schemeClr val="bg1"/>
                </a:solidFill>
              </a:rPr>
              <a:t>letter</a:t>
            </a:r>
            <a:endParaRPr lang="ru-RU" dirty="0"/>
          </a:p>
        </p:txBody>
      </p:sp>
      <p:sp>
        <p:nvSpPr>
          <p:cNvPr id="3" name="Объект 2"/>
          <p:cNvSpPr>
            <a:spLocks noGrp="1"/>
          </p:cNvSpPr>
          <p:nvPr>
            <p:ph idx="1"/>
          </p:nvPr>
        </p:nvSpPr>
        <p:spPr/>
        <p:txBody>
          <a:bodyPr>
            <a:normAutofit/>
          </a:bodyPr>
          <a:lstStyle/>
          <a:p>
            <a:r>
              <a:rPr lang="en-US" sz="2000" dirty="0" smtClean="0">
                <a:solidFill>
                  <a:schemeClr val="bg1"/>
                </a:solidFill>
              </a:rPr>
              <a:t>Dear Mrs. Hand,</a:t>
            </a:r>
          </a:p>
          <a:p>
            <a:r>
              <a:rPr lang="en-US" sz="2000" dirty="0" smtClean="0">
                <a:solidFill>
                  <a:schemeClr val="bg1"/>
                </a:solidFill>
              </a:rPr>
              <a:t>   We are going to sell a high quality new brand product to make a revolutionary in a bear production.</a:t>
            </a:r>
          </a:p>
          <a:p>
            <a:r>
              <a:rPr lang="en-US" sz="2000" dirty="0">
                <a:solidFill>
                  <a:schemeClr val="bg1"/>
                </a:solidFill>
              </a:rPr>
              <a:t> </a:t>
            </a:r>
            <a:r>
              <a:rPr lang="en-US" sz="2000" dirty="0" smtClean="0">
                <a:solidFill>
                  <a:schemeClr val="bg1"/>
                </a:solidFill>
              </a:rPr>
              <a:t>  Teddy bear is a toy of dark brown </a:t>
            </a:r>
            <a:r>
              <a:rPr lang="en-US" sz="2000" dirty="0" err="1" smtClean="0">
                <a:solidFill>
                  <a:schemeClr val="bg1"/>
                </a:solidFill>
              </a:rPr>
              <a:t>colour</a:t>
            </a:r>
            <a:r>
              <a:rPr lang="en-US" sz="2000" dirty="0" smtClean="0">
                <a:solidFill>
                  <a:schemeClr val="bg1"/>
                </a:solidFill>
              </a:rPr>
              <a:t>, this toy is able to speak, </a:t>
            </a:r>
            <a:r>
              <a:rPr lang="en-US" sz="2000" dirty="0">
                <a:solidFill>
                  <a:schemeClr val="bg1"/>
                </a:solidFill>
              </a:rPr>
              <a:t>m</a:t>
            </a:r>
            <a:r>
              <a:rPr lang="en-US" sz="2000" dirty="0" smtClean="0">
                <a:solidFill>
                  <a:schemeClr val="bg1"/>
                </a:solidFill>
              </a:rPr>
              <a:t>ove and clench to people. It’s retail price is 14 pounds. We’ll hope that this toy would sell in big quantity.  To advertise our Teddy Bear we would like to make an advertisement in your TV Net Work.  We are interesting in a day-times slot, when many children see TV </a:t>
            </a:r>
            <a:r>
              <a:rPr lang="en-US" sz="2000" dirty="0" err="1" smtClean="0">
                <a:solidFill>
                  <a:schemeClr val="bg1"/>
                </a:solidFill>
              </a:rPr>
              <a:t>programmes</a:t>
            </a:r>
            <a:r>
              <a:rPr lang="en-US" sz="2000" dirty="0" smtClean="0">
                <a:solidFill>
                  <a:schemeClr val="bg1"/>
                </a:solidFill>
              </a:rPr>
              <a:t> and we would like to have our advertisement in a period of 30 days one time a week.</a:t>
            </a:r>
          </a:p>
          <a:p>
            <a:r>
              <a:rPr lang="en-US" sz="2000" dirty="0">
                <a:solidFill>
                  <a:schemeClr val="bg1"/>
                </a:solidFill>
              </a:rPr>
              <a:t> </a:t>
            </a:r>
            <a:r>
              <a:rPr lang="en-US" sz="2000" dirty="0" smtClean="0">
                <a:solidFill>
                  <a:schemeClr val="bg1"/>
                </a:solidFill>
              </a:rPr>
              <a:t>  Please, inform us about your decision as soon as possible.</a:t>
            </a:r>
          </a:p>
          <a:p>
            <a:pPr marL="137160" indent="0">
              <a:buNone/>
            </a:pPr>
            <a:r>
              <a:rPr lang="en-US" sz="2000" dirty="0" smtClean="0">
                <a:solidFill>
                  <a:schemeClr val="bg1"/>
                </a:solidFill>
              </a:rPr>
              <a:t>      Best wishes, John and Co.</a:t>
            </a:r>
          </a:p>
          <a:p>
            <a:endParaRPr lang="ru-RU" sz="1600" dirty="0">
              <a:solidFill>
                <a:schemeClr val="bg1"/>
              </a:solidFill>
            </a:endParaRPr>
          </a:p>
        </p:txBody>
      </p:sp>
    </p:spTree>
    <p:extLst>
      <p:ext uri="{BB962C8B-B14F-4D97-AF65-F5344CB8AC3E}">
        <p14:creationId xmlns:p14="http://schemas.microsoft.com/office/powerpoint/2010/main" val="37357352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u="sng" dirty="0">
                <a:solidFill>
                  <a:schemeClr val="bg1"/>
                </a:solidFill>
              </a:rPr>
              <a:t>Business</a:t>
            </a:r>
            <a:r>
              <a:rPr lang="en-US" dirty="0">
                <a:solidFill>
                  <a:schemeClr val="bg1"/>
                </a:solidFill>
              </a:rPr>
              <a:t> </a:t>
            </a:r>
            <a:r>
              <a:rPr lang="en-US" u="sng" dirty="0">
                <a:solidFill>
                  <a:schemeClr val="bg1"/>
                </a:solidFill>
              </a:rPr>
              <a:t>letter</a:t>
            </a:r>
            <a:endParaRPr lang="ru-RU" dirty="0"/>
          </a:p>
        </p:txBody>
      </p:sp>
      <p:sp>
        <p:nvSpPr>
          <p:cNvPr id="3" name="Объект 2"/>
          <p:cNvSpPr>
            <a:spLocks noGrp="1"/>
          </p:cNvSpPr>
          <p:nvPr>
            <p:ph idx="1"/>
          </p:nvPr>
        </p:nvSpPr>
        <p:spPr/>
        <p:txBody>
          <a:bodyPr>
            <a:normAutofit lnSpcReduction="10000"/>
          </a:bodyPr>
          <a:lstStyle/>
          <a:p>
            <a:r>
              <a:rPr lang="en-US" sz="2000" dirty="0" smtClean="0">
                <a:solidFill>
                  <a:schemeClr val="bg1"/>
                </a:solidFill>
              </a:rPr>
              <a:t>   </a:t>
            </a:r>
            <a:r>
              <a:rPr lang="ru-RU" sz="2000" dirty="0" smtClean="0">
                <a:solidFill>
                  <a:schemeClr val="bg1"/>
                </a:solidFill>
              </a:rPr>
              <a:t>Уважаемая Миссис </a:t>
            </a:r>
            <a:r>
              <a:rPr lang="ru-RU" sz="2000" dirty="0" err="1" smtClean="0">
                <a:solidFill>
                  <a:schemeClr val="bg1"/>
                </a:solidFill>
              </a:rPr>
              <a:t>Хэнд</a:t>
            </a:r>
            <a:r>
              <a:rPr lang="ru-RU" sz="2000" dirty="0" smtClean="0">
                <a:solidFill>
                  <a:schemeClr val="bg1"/>
                </a:solidFill>
              </a:rPr>
              <a:t>,</a:t>
            </a:r>
          </a:p>
          <a:p>
            <a:r>
              <a:rPr lang="ru-RU" sz="2000" dirty="0" smtClean="0">
                <a:solidFill>
                  <a:schemeClr val="bg1"/>
                </a:solidFill>
              </a:rPr>
              <a:t>Очень скоро мы выпускаем в продажу качественно новое изделие, которое как мы думаем произведёт революцию в мире плюшевых медвежат. </a:t>
            </a:r>
          </a:p>
          <a:p>
            <a:r>
              <a:rPr lang="en-US" sz="2000" dirty="0" smtClean="0">
                <a:solidFill>
                  <a:schemeClr val="bg1"/>
                </a:solidFill>
              </a:rPr>
              <a:t>   </a:t>
            </a:r>
            <a:r>
              <a:rPr lang="ru-RU" sz="2000" dirty="0" smtClean="0">
                <a:solidFill>
                  <a:schemeClr val="bg1"/>
                </a:solidFill>
              </a:rPr>
              <a:t>Медвежонок Тедди- </a:t>
            </a:r>
            <a:r>
              <a:rPr lang="ru-RU" sz="2000" dirty="0" err="1" smtClean="0">
                <a:solidFill>
                  <a:schemeClr val="bg1"/>
                </a:solidFill>
              </a:rPr>
              <a:t>тёмно</a:t>
            </a:r>
            <a:r>
              <a:rPr lang="ru-RU" sz="2000" dirty="0" smtClean="0">
                <a:solidFill>
                  <a:schemeClr val="bg1"/>
                </a:solidFill>
              </a:rPr>
              <a:t> коричневого цвета, способен говорить, двигаться и умеет обниматься. Его розничная цена 14 фунтов и мы считаем, что его можно будет продавать за гораздо большую цену. </a:t>
            </a:r>
          </a:p>
          <a:p>
            <a:r>
              <a:rPr lang="en-US" sz="2000" dirty="0" smtClean="0">
                <a:solidFill>
                  <a:schemeClr val="bg1"/>
                </a:solidFill>
              </a:rPr>
              <a:t>   </a:t>
            </a:r>
            <a:r>
              <a:rPr lang="ru-RU" sz="2000" dirty="0" smtClean="0">
                <a:solidFill>
                  <a:schemeClr val="bg1"/>
                </a:solidFill>
              </a:rPr>
              <a:t>Чтобы как можно лучше разрекламировать нашего медвежонка, мы бы хотели дать рекламу на вашем канале. Желательно, чтобы реклама  транслировалась в дневной период, когда телевизор смотрит большое количество детей. И нам бы хотелось иметь 30 секунд рекламного ролика раз в  неделю. </a:t>
            </a:r>
          </a:p>
          <a:p>
            <a:r>
              <a:rPr lang="en-US" sz="2000" dirty="0" smtClean="0">
                <a:solidFill>
                  <a:schemeClr val="bg1"/>
                </a:solidFill>
              </a:rPr>
              <a:t>   </a:t>
            </a:r>
            <a:r>
              <a:rPr lang="ru-RU" sz="2000" dirty="0" smtClean="0">
                <a:solidFill>
                  <a:schemeClr val="bg1"/>
                </a:solidFill>
              </a:rPr>
              <a:t>Пожалуйста сообщите нам о вашем решение, как можно скорее.</a:t>
            </a:r>
          </a:p>
          <a:p>
            <a:r>
              <a:rPr lang="ru-RU" sz="2000" dirty="0" smtClean="0">
                <a:solidFill>
                  <a:schemeClr val="bg1"/>
                </a:solidFill>
              </a:rPr>
              <a:t>С наилучшими пожеланиями</a:t>
            </a:r>
          </a:p>
          <a:p>
            <a:pPr marL="137160" indent="0">
              <a:buNone/>
            </a:pPr>
            <a:r>
              <a:rPr lang="en-US" sz="2000" smtClean="0">
                <a:solidFill>
                  <a:schemeClr val="bg1"/>
                </a:solidFill>
              </a:rPr>
              <a:t>          </a:t>
            </a:r>
            <a:r>
              <a:rPr lang="ru-RU" sz="2000" dirty="0" smtClean="0">
                <a:solidFill>
                  <a:schemeClr val="bg1"/>
                </a:solidFill>
              </a:rPr>
              <a:t>Компания </a:t>
            </a:r>
            <a:r>
              <a:rPr lang="en-US" sz="2000" dirty="0">
                <a:solidFill>
                  <a:schemeClr val="bg1"/>
                </a:solidFill>
              </a:rPr>
              <a:t>, John and Co.</a:t>
            </a:r>
          </a:p>
          <a:p>
            <a:endParaRPr lang="ru-RU" sz="1600" dirty="0">
              <a:solidFill>
                <a:schemeClr val="bg1"/>
              </a:solidFill>
            </a:endParaRPr>
          </a:p>
          <a:p>
            <a:endParaRPr lang="ru-RU" sz="1600" dirty="0">
              <a:solidFill>
                <a:schemeClr val="bg1"/>
              </a:solidFill>
            </a:endParaRPr>
          </a:p>
        </p:txBody>
      </p:sp>
    </p:spTree>
    <p:extLst>
      <p:ext uri="{BB962C8B-B14F-4D97-AF65-F5344CB8AC3E}">
        <p14:creationId xmlns:p14="http://schemas.microsoft.com/office/powerpoint/2010/main" val="384728149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32</TotalTime>
  <Words>283</Words>
  <Application>Microsoft Office PowerPoint</Application>
  <PresentationFormat>Экран (4:3)</PresentationFormat>
  <Paragraphs>17</Paragraphs>
  <Slides>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vt:i4>
      </vt:variant>
    </vt:vector>
  </HeadingPairs>
  <TitlesOfParts>
    <vt:vector size="4" baseType="lpstr">
      <vt:lpstr>Апекс</vt:lpstr>
      <vt:lpstr>Business letter</vt:lpstr>
      <vt:lpstr>Business letter</vt:lpstr>
      <vt:lpstr>Business letter</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letter</dc:title>
  <dc:creator>966</dc:creator>
  <cp:lastModifiedBy>966</cp:lastModifiedBy>
  <cp:revision>4</cp:revision>
  <dcterms:created xsi:type="dcterms:W3CDTF">2014-02-05T13:10:00Z</dcterms:created>
  <dcterms:modified xsi:type="dcterms:W3CDTF">2014-02-05T13:42:23Z</dcterms:modified>
</cp:coreProperties>
</file>