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DB32461A-250E-4A29-9E9B-599CA3838FA1}" type="datetime1">
              <a:rPr lang="en-US" smtClean="0"/>
              <a:pPr/>
              <a:t>2/5/2014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81099-48EC-46A3-9530-F58EB96AF77C}" type="datetime1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7E24-FFB9-4C73-8C6D-E02A7AD33DB8}" type="datetime1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66C-382E-48AD-8F4C-E87C4D4A8B28}" type="datetime1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4ADA4-35DF-4BD1-8C53-4246F035229A}" type="datetime1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F63ED-02B1-490A-8EAD-E0CB136D5388}" type="datetime1">
              <a:rPr lang="en-US" smtClean="0"/>
              <a:pPr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1BB6-685D-4518-8FAD-1882B9671546}" type="datetime1">
              <a:rPr lang="en-US" smtClean="0"/>
              <a:pPr/>
              <a:t>2/5/2014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FFBFE-5C08-4E0E-AF38-FB925F0B4D71}" type="datetime1">
              <a:rPr lang="en-US" smtClean="0"/>
              <a:pPr/>
              <a:t>2/5/2014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242C-D747-4ADD-80D8-99421268E3A8}" type="datetime1">
              <a:rPr lang="en-US" smtClean="0"/>
              <a:pPr/>
              <a:t>2/5/2014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82007-CDD1-4BCF-B9F4-9D458EFEEFE1}" type="datetime1">
              <a:rPr lang="en-US" smtClean="0"/>
              <a:pPr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F265-CA88-4C30-A9AD-02E6A5184734}" type="datetime1">
              <a:rPr lang="en-US" smtClean="0"/>
              <a:pPr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823242C-D747-4ADD-80D8-99421268E3A8}" type="datetime1">
              <a:rPr lang="en-US" smtClean="0"/>
              <a:pPr/>
              <a:t>2/5/2014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International </a:t>
            </a:r>
            <a:br>
              <a:rPr lang="en-US" b="1" dirty="0"/>
            </a:br>
            <a:r>
              <a:rPr lang="en-US" b="1" dirty="0"/>
              <a:t>words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Интернациональные слова.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412516" y="4623519"/>
            <a:ext cx="1584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Мищенко Полина Игоревна.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7849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/>
              <a:t>International </a:t>
            </a:r>
            <a:br>
              <a:rPr lang="en-US" sz="2400" b="1" dirty="0"/>
            </a:br>
            <a:r>
              <a:rPr lang="en-US" sz="2400" b="1" dirty="0"/>
              <a:t>words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/>
              <a:t>В научном техническом переводе важное место занимают заимствованные слова в основном из латинского и греческого языков. Данные слова употребляются в различных отраслях: в технике- </a:t>
            </a:r>
            <a:r>
              <a:rPr lang="en-US" i="1" dirty="0">
                <a:solidFill>
                  <a:srgbClr val="FF0000"/>
                </a:solidFill>
              </a:rPr>
              <a:t>atom, proton, focus, cosmos</a:t>
            </a:r>
            <a:r>
              <a:rPr lang="en-US" i="1" dirty="0"/>
              <a:t>; </a:t>
            </a:r>
            <a:r>
              <a:rPr lang="ru-RU" i="1" dirty="0"/>
              <a:t> в математике- </a:t>
            </a:r>
            <a:r>
              <a:rPr lang="en-US" i="1" dirty="0">
                <a:solidFill>
                  <a:srgbClr val="FF0000"/>
                </a:solidFill>
              </a:rPr>
              <a:t>plus, minus, integral</a:t>
            </a:r>
            <a:r>
              <a:rPr lang="en-US" i="1" dirty="0"/>
              <a:t>;</a:t>
            </a:r>
          </a:p>
          <a:p>
            <a:r>
              <a:rPr lang="ru-RU" i="1" dirty="0"/>
              <a:t>В радиотехнике- </a:t>
            </a:r>
            <a:r>
              <a:rPr lang="en-US" i="1" dirty="0">
                <a:solidFill>
                  <a:srgbClr val="FF0000"/>
                </a:solidFill>
              </a:rPr>
              <a:t>radio,</a:t>
            </a:r>
            <a:r>
              <a:rPr lang="ru-RU" i="1" dirty="0">
                <a:solidFill>
                  <a:srgbClr val="FF0000"/>
                </a:solidFill>
              </a:rPr>
              <a:t> </a:t>
            </a:r>
            <a:r>
              <a:rPr lang="en-US" i="1" dirty="0">
                <a:solidFill>
                  <a:srgbClr val="FF0000"/>
                </a:solidFill>
              </a:rPr>
              <a:t>diode,</a:t>
            </a:r>
            <a:r>
              <a:rPr lang="ru-RU" i="1" dirty="0">
                <a:solidFill>
                  <a:srgbClr val="FF0000"/>
                </a:solidFill>
              </a:rPr>
              <a:t> </a:t>
            </a:r>
            <a:r>
              <a:rPr lang="en-US" i="1" dirty="0">
                <a:solidFill>
                  <a:srgbClr val="FF0000"/>
                </a:solidFill>
              </a:rPr>
              <a:t>triode</a:t>
            </a:r>
            <a:r>
              <a:rPr lang="en-US" i="1" dirty="0"/>
              <a:t>; </a:t>
            </a:r>
            <a:r>
              <a:rPr lang="ru-RU" i="1" dirty="0"/>
              <a:t> в медицине – </a:t>
            </a:r>
            <a:r>
              <a:rPr lang="en-US" i="1" dirty="0">
                <a:solidFill>
                  <a:srgbClr val="FF0000"/>
                </a:solidFill>
              </a:rPr>
              <a:t>medicine, sedative…</a:t>
            </a:r>
            <a:endParaRPr lang="ru-RU" i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7385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b="1" dirty="0"/>
              <a:t>International </a:t>
            </a:r>
            <a:br>
              <a:rPr lang="en-US" sz="2000" b="1" dirty="0"/>
            </a:br>
            <a:r>
              <a:rPr lang="en-US" sz="2000" b="1" dirty="0"/>
              <a:t>words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 условиях быстрого развития современной техники, постоянно образуются  общественные термины.</a:t>
            </a:r>
          </a:p>
          <a:p>
            <a:r>
              <a:rPr lang="ru-RU" dirty="0" smtClean="0"/>
              <a:t>Основа + </a:t>
            </a:r>
            <a:r>
              <a:rPr lang="en-US" dirty="0" smtClean="0"/>
              <a:t>on, </a:t>
            </a:r>
            <a:r>
              <a:rPr lang="ru-RU" dirty="0" smtClean="0"/>
              <a:t>пример: </a:t>
            </a:r>
            <a:r>
              <a:rPr lang="en-US" dirty="0" smtClean="0"/>
              <a:t>electron, proton, microtone.</a:t>
            </a:r>
          </a:p>
          <a:p>
            <a:r>
              <a:rPr lang="ru-RU" dirty="0" smtClean="0"/>
              <a:t>Важной особенностью данной модели является то, что образованные по этой схеме термины стали интернациональными, пополнив научный фонд терминологии.</a:t>
            </a:r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2894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b="1" dirty="0"/>
              <a:t>International </a:t>
            </a:r>
            <a:br>
              <a:rPr lang="en-US" sz="2000" b="1" dirty="0"/>
            </a:br>
            <a:r>
              <a:rPr lang="en-US" sz="2000" b="1" dirty="0"/>
              <a:t>words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Перевод интернациональных слов является достаточно сложным, т.к. в сочетание с другим словом в научно-технических текстах определяет специфику.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Revolutionary changes in tube design –</a:t>
            </a:r>
            <a:r>
              <a:rPr lang="ru-RU" dirty="0" smtClean="0">
                <a:solidFill>
                  <a:srgbClr val="FF0000"/>
                </a:solidFill>
              </a:rPr>
              <a:t>радикальные изменения в конструкции трубы.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Massive tube failures- </a:t>
            </a:r>
            <a:r>
              <a:rPr lang="ru-RU" dirty="0" smtClean="0">
                <a:solidFill>
                  <a:srgbClr val="FF0000"/>
                </a:solidFill>
              </a:rPr>
              <a:t>сильные повреждения трубы.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836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b="1" dirty="0"/>
              <a:t>International </a:t>
            </a:r>
            <a:br>
              <a:rPr lang="en-US" sz="2000" b="1" dirty="0"/>
            </a:br>
            <a:r>
              <a:rPr lang="en-US" sz="2000" b="1" dirty="0"/>
              <a:t>words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Английские общественные интернациональные слова приобретают качественную специфику в научно-технических текстах. Они обогащаются связями, образуют новые словосочетания и часто требуют новых эквивалентов перевода, которых нет в словаре.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2517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24</TotalTime>
  <Words>183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Кутюр</vt:lpstr>
      <vt:lpstr>International  words</vt:lpstr>
      <vt:lpstr>International  words</vt:lpstr>
      <vt:lpstr>International  words</vt:lpstr>
      <vt:lpstr>International  words</vt:lpstr>
      <vt:lpstr>International  words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International  words</dc:title>
  <dc:creator>966</dc:creator>
  <cp:lastModifiedBy>966</cp:lastModifiedBy>
  <cp:revision>3</cp:revision>
  <dcterms:created xsi:type="dcterms:W3CDTF">2014-02-05T12:38:28Z</dcterms:created>
  <dcterms:modified xsi:type="dcterms:W3CDTF">2014-02-05T13:02:43Z</dcterms:modified>
</cp:coreProperties>
</file>