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4660"/>
  </p:normalViewPr>
  <p:slideViewPr>
    <p:cSldViewPr>
      <p:cViewPr varScale="1">
        <p:scale>
          <a:sx n="70" d="100"/>
          <a:sy n="70" d="100"/>
        </p:scale>
        <p:origin x="-6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699CB88-5E1A-4FAC-892A-60949ACB1F6F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0"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4077072"/>
            <a:ext cx="7772400" cy="914400"/>
          </a:xfrm>
        </p:spPr>
        <p:txBody>
          <a:bodyPr>
            <a:normAutofit/>
          </a:bodyPr>
          <a:lstStyle/>
          <a:p>
            <a:pPr algn="r"/>
            <a:r>
              <a:rPr lang="ru-RU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Панченко Ольги</a:t>
            </a:r>
          </a:p>
          <a:p>
            <a:pPr algn="r"/>
            <a:r>
              <a:rPr lang="ru-RU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класса</a:t>
            </a:r>
            <a:endParaRPr lang="ru-RU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828800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0000FF"/>
                </a:solidFill>
              </a:rPr>
              <a:t>Музыкальные струнные</a:t>
            </a:r>
            <a:r>
              <a:rPr lang="ru-RU" sz="4800" i="1" dirty="0" smtClean="0">
                <a:solidFill>
                  <a:srgbClr val="0000FF"/>
                </a:solidFill>
              </a:rPr>
              <a:t/>
            </a:r>
            <a:br>
              <a:rPr lang="ru-RU" sz="4800" i="1" dirty="0" smtClean="0">
                <a:solidFill>
                  <a:srgbClr val="0000FF"/>
                </a:solidFill>
              </a:rPr>
            </a:br>
            <a:r>
              <a:rPr lang="ru-RU" sz="4800" i="1" dirty="0" smtClean="0">
                <a:solidFill>
                  <a:srgbClr val="0000FF"/>
                </a:solidFill>
              </a:rPr>
              <a:t>инструменты</a:t>
            </a:r>
            <a:endParaRPr lang="ru-RU" sz="4800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628800"/>
            <a:ext cx="3888432" cy="42484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4032448" cy="5976664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Скрипка — струнный смычковый инструмент высокого регистра.</a:t>
            </a:r>
            <a:b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Скрипкам принадлежит ведущее место среди  струнных смычковых— важнейшей части современного симфонического оркестра. Пожалуй, ни один другой инструмент не обладает таким сочетанием красоты, выразительности звука и технической подвижности.</a:t>
            </a:r>
            <a:endParaRPr lang="ru-RU" sz="6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3968" y="476672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Скрипка</a:t>
            </a:r>
            <a:endParaRPr lang="ru-RU" sz="48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2530624" cy="12192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Альт</a:t>
            </a:r>
            <a:endParaRPr lang="ru-RU" sz="54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716016" y="476672"/>
            <a:ext cx="4104456" cy="6120680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Альт  как и остальные инструменты скрипичного семейства, зародился приблизительно в конце XV - начале XVI века. Советский исследователь Б. А. Струве считает, что альт явился родоначальником всего скрипичного семейства и первым вошел в состав оркестра во второй половине XVI века. Когда альт появился в оркестре, ведущее положение мелодических голосов было еще привилегией высоких виол.</a:t>
            </a:r>
            <a:br>
              <a:rPr lang="ru-R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всего скрипичного семейства альт был наиболее близок к виолам по размерам и по звучанию, поэтому он быстро вошел в состав оркестра в качестве среднего голоса и гармонично влился в него. Таким образом, альт явился своего рода мостом между уходящим семейством виол и зарождавшимися скрипичными инструментами.</a:t>
            </a:r>
            <a:endParaRPr lang="ru-RU" sz="1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i (2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556792"/>
            <a:ext cx="2728188" cy="45701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268760"/>
            <a:ext cx="8280920" cy="511256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середине XVI века виольное семейство и скрипичное составили две группы смычковых инструментов, существенно отличавшиеся друг от друга. Для виол характерны покатые плечи, плоская нижняя дека, широкий гриф, снабженный ладами, высокие обечайки, резонаторные отверстия в виде скобок и шесть-семь струн с квартово-терцовым строем. Довольно плоская подставка значительно затрудняет игру на одной струне, не задевая других. На виоле удобно играть аккордами и арпеджио. Звук у виолы мягкий, слабый и лишенный динамичности.</a:t>
            </a:r>
            <a:endParaRPr lang="ru-RU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87824" y="404664"/>
            <a:ext cx="1954560" cy="931168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Альт</a:t>
            </a:r>
            <a:endParaRPr lang="ru-RU" sz="4400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060848"/>
            <a:ext cx="8064896" cy="34205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1920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Альт по частям</a:t>
            </a:r>
            <a:endParaRPr lang="ru-RU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3528392" cy="715144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Виолончель</a:t>
            </a:r>
            <a:endParaRPr lang="ru-RU" sz="44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4008" y="260648"/>
            <a:ext cx="4059936" cy="6264696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Виолончель — смычковый струнный музыкальный инструмент басового и тенорового регистра, известный с первой половины XVI века, такого же строения, что и скрипка, однако значительно больших размеров. Виолончель обладает широкими выразительными возможностями и тщательно разработанной техникой исполнения, используется как сольный, ансамблевый и оркестровый музыкальный инструмент </a:t>
            </a:r>
            <a:endParaRPr lang="ru-RU" sz="20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563365_400913643299274_387907847_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4104456" cy="42449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eview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204864"/>
            <a:ext cx="8026760" cy="3431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020272" cy="1254968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Виолончель по частям</a:t>
            </a:r>
            <a:endParaRPr lang="ru-RU" sz="40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260648"/>
            <a:ext cx="3466728" cy="1219200"/>
          </a:xfrm>
        </p:spPr>
        <p:txBody>
          <a:bodyPr/>
          <a:lstStyle/>
          <a:p>
            <a:r>
              <a:rPr lang="ru-RU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Контрабас</a:t>
            </a:r>
            <a:endParaRPr lang="ru-RU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88640"/>
            <a:ext cx="4059936" cy="6408712"/>
          </a:xfrm>
        </p:spPr>
        <p:txBody>
          <a:bodyPr>
            <a:noAutofit/>
          </a:bodyPr>
          <a:lstStyle/>
          <a:p>
            <a:pPr algn="ctr"/>
            <a:r>
              <a:rPr lang="ru-RU" sz="1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Контрабас — самый крупный смычковый музыкальный инструмент, объединяющий в себе черты скрипичного семейства и семейства виол.</a:t>
            </a:r>
          </a:p>
          <a:p>
            <a:pPr algn="ctr"/>
            <a:r>
              <a:rPr lang="ru-RU" sz="1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Контрабас обладает густым, хриплым, но несколько глуховатым тембром, из-за чего редко используется в качестве сольного инструмента. Основная сфера его применения — симфонический оркестр, в котором группе контрабасов принадлежит важнейшая роль басового фундамента общей звучности. Контрабас иногда используется в камерных ансамблях, а также в джазе и других жанрах. В сайкобилли контрабас используется вместо бас-гитары.</a:t>
            </a:r>
            <a:endParaRPr lang="ru-RU" sz="1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Italian_Week_Concer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20072" y="1844824"/>
            <a:ext cx="3224462" cy="41472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1289</TotalTime>
  <Words>166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Музыкальные струнные инструменты</vt:lpstr>
      <vt:lpstr>Скрипка — струнный смычковый инструмент высокого регистра. Скрипкам принадлежит ведущее место среди  струнных смычковых— важнейшей части современного симфонического оркестра. Пожалуй, ни один другой инструмент не обладает таким сочетанием красоты, выразительности звука и технической подвижности.</vt:lpstr>
      <vt:lpstr>Альт</vt:lpstr>
      <vt:lpstr>Альт</vt:lpstr>
      <vt:lpstr>Альт по частям</vt:lpstr>
      <vt:lpstr>Виолончель</vt:lpstr>
      <vt:lpstr>Виолончель по частям</vt:lpstr>
      <vt:lpstr>Контрабас</vt:lpstr>
      <vt:lpstr>Слайд 9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Музыкальные инструменты</dc:title>
  <dc:creator>User</dc:creator>
  <cp:lastModifiedBy>User</cp:lastModifiedBy>
  <cp:revision>117</cp:revision>
  <dcterms:created xsi:type="dcterms:W3CDTF">2013-11-06T12:10:13Z</dcterms:created>
  <dcterms:modified xsi:type="dcterms:W3CDTF">2013-11-12T13:45:44Z</dcterms:modified>
</cp:coreProperties>
</file>