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35" r:id="rId2"/>
    <p:sldMasterId id="2147483847" r:id="rId3"/>
  </p:sldMasterIdLst>
  <p:notesMasterIdLst>
    <p:notesMasterId r:id="rId13"/>
  </p:notesMasterIdLst>
  <p:sldIdLst>
    <p:sldId id="257" r:id="rId4"/>
    <p:sldId id="264" r:id="rId5"/>
    <p:sldId id="290" r:id="rId6"/>
    <p:sldId id="277" r:id="rId7"/>
    <p:sldId id="291" r:id="rId8"/>
    <p:sldId id="281" r:id="rId9"/>
    <p:sldId id="286" r:id="rId10"/>
    <p:sldId id="283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3E20"/>
    <a:srgbClr val="50182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42" d="100"/>
          <a:sy n="42" d="100"/>
        </p:scale>
        <p:origin x="-6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358745-D91D-4664-942D-19B19A89406C}" type="datetimeFigureOut">
              <a:rPr lang="ru-RU" smtClean="0"/>
              <a:pPr/>
              <a:t>14.02.2014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FB1529-23BD-48F5-946F-C5591C70A4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5576F-9CC1-49BD-AB40-500B7953DA7B}" type="datetimeFigureOut">
              <a:rPr lang="ru-RU" smtClean="0">
                <a:solidFill>
                  <a:srgbClr val="FEFAC9"/>
                </a:solidFill>
              </a:rPr>
              <a:pPr/>
              <a:t>14.02.2014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0EFC6B-0A92-4AE9-B4D3-C12D1DBBF75F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5576F-9CC1-49BD-AB40-500B7953DA7B}" type="datetimeFigureOut">
              <a:rPr lang="ru-RU" smtClean="0">
                <a:solidFill>
                  <a:srgbClr val="FEFAC9"/>
                </a:solidFill>
              </a:rPr>
              <a:pPr/>
              <a:t>14.02.2014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EFC6B-0A92-4AE9-B4D3-C12D1DBBF75F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5576F-9CC1-49BD-AB40-500B7953DA7B}" type="datetimeFigureOut">
              <a:rPr lang="ru-RU" smtClean="0">
                <a:solidFill>
                  <a:srgbClr val="FEFAC9"/>
                </a:solidFill>
              </a:rPr>
              <a:pPr/>
              <a:t>14.02.2014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EFC6B-0A92-4AE9-B4D3-C12D1DBBF75F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66EE6-4EA3-4E17-AA28-A7EA9FF1B09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124ED-D9DD-481F-BF0D-2576BA01F8E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AD99D-D39C-4257-ACF3-967255046F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4DE6E5-44F5-4C80-8993-5B8B00C89D2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4F431-4864-43DE-A626-33001F2655C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F80A0-F759-45F5-8983-12F7465F85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A2B93-CAD7-4E86-97ED-ED6615D7AE4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96269-98C1-4CDB-BF5E-45EEEB1CCAA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B15576F-9CC1-49BD-AB40-500B7953DA7B}" type="datetimeFigureOut">
              <a:rPr lang="ru-RU" smtClean="0">
                <a:solidFill>
                  <a:srgbClr val="FEFAC9"/>
                </a:solidFill>
              </a:rPr>
              <a:pPr/>
              <a:t>14.02.2014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E0EFC6B-0A92-4AE9-B4D3-C12D1DBBF75F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1A59F5-8248-48B0-A24B-2CFB9E2C426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F2922D-DA48-4215-8652-FE8C6B910B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A5ADC-4AC0-40FC-9B70-982261D0B07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EF9E5-FCA2-4329-B4AA-095200FBAD3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2A21CF-D797-464E-87D2-B7E7C3F5B14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3963D-5E99-4C70-BB1F-AC55C28B6D5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1062F-68A2-4659-82EA-F0486825600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D645E-5BDE-4B82-BB5C-95D69477A02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74E33-1F27-451C-809D-2062FAD122B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F97875-DBE1-4359-B903-882576FC409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5576F-9CC1-49BD-AB40-500B7953DA7B}" type="datetimeFigureOut">
              <a:rPr lang="ru-RU" smtClean="0">
                <a:solidFill>
                  <a:srgbClr val="FEFAC9"/>
                </a:solidFill>
              </a:rPr>
              <a:pPr/>
              <a:t>14.02.2014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EFC6B-0A92-4AE9-B4D3-C12D1DBBF75F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86774-D131-41BD-AFF0-7E3DB5F430D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3C9010-C48B-4E70-B6FA-0EF60059D47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8237AB-2E36-4DFF-813D-310258D091B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A4014-BE49-4E2E-A4EC-AB075CD275E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4D7D1-CA53-435E-B816-0701605329A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5576F-9CC1-49BD-AB40-500B7953DA7B}" type="datetimeFigureOut">
              <a:rPr lang="ru-RU" smtClean="0">
                <a:solidFill>
                  <a:srgbClr val="FEFAC9"/>
                </a:solidFill>
              </a:rPr>
              <a:pPr/>
              <a:t>14.02.2014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EFC6B-0A92-4AE9-B4D3-C12D1DBBF75F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EFC6B-0A92-4AE9-B4D3-C12D1DBBF75F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5576F-9CC1-49BD-AB40-500B7953DA7B}" type="datetimeFigureOut">
              <a:rPr lang="ru-RU" smtClean="0">
                <a:solidFill>
                  <a:srgbClr val="FEFAC9"/>
                </a:solidFill>
              </a:rPr>
              <a:pPr/>
              <a:t>14.02.2014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5576F-9CC1-49BD-AB40-500B7953DA7B}" type="datetimeFigureOut">
              <a:rPr lang="ru-RU" smtClean="0">
                <a:solidFill>
                  <a:srgbClr val="FEFAC9"/>
                </a:solidFill>
              </a:rPr>
              <a:pPr/>
              <a:t>14.02.2014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EFC6B-0A92-4AE9-B4D3-C12D1DBBF75F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5576F-9CC1-49BD-AB40-500B7953DA7B}" type="datetimeFigureOut">
              <a:rPr lang="ru-RU" smtClean="0">
                <a:solidFill>
                  <a:srgbClr val="FEFAC9"/>
                </a:solidFill>
              </a:rPr>
              <a:pPr/>
              <a:t>14.02.2014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EFC6B-0A92-4AE9-B4D3-C12D1DBBF75F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B15576F-9CC1-49BD-AB40-500B7953DA7B}" type="datetimeFigureOut">
              <a:rPr lang="ru-RU" smtClean="0">
                <a:solidFill>
                  <a:srgbClr val="FEFAC9"/>
                </a:solidFill>
              </a:rPr>
              <a:pPr/>
              <a:t>14.02.2014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E0EFC6B-0A92-4AE9-B4D3-C12D1DBBF75F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5576F-9CC1-49BD-AB40-500B7953DA7B}" type="datetimeFigureOut">
              <a:rPr lang="ru-RU" smtClean="0">
                <a:solidFill>
                  <a:srgbClr val="FEFAC9"/>
                </a:solidFill>
              </a:rPr>
              <a:pPr/>
              <a:t>14.02.2014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0EFC6B-0A92-4AE9-B4D3-C12D1DBBF75F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B15576F-9CC1-49BD-AB40-500B7953DA7B}" type="datetimeFigureOut">
              <a:rPr lang="ru-RU" smtClean="0">
                <a:solidFill>
                  <a:srgbClr val="FEFAC9"/>
                </a:solidFill>
              </a:rPr>
              <a:pPr/>
              <a:t>14.02.2014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E0EFC6B-0A92-4AE9-B4D3-C12D1DBBF75F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99FF"/>
            </a:gs>
            <a:gs pos="50000">
              <a:schemeClr val="accent1"/>
            </a:gs>
            <a:gs pos="100000">
              <a:srgbClr val="0099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2227FD-EC45-4A81-A002-364701F4D35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A3B83A1-B342-4B3C-B5FE-239C895B1D31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  <p:sldLayoutId id="214748385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3.gif"/><Relationship Id="rId2" Type="http://schemas.openxmlformats.org/officeDocument/2006/relationships/slideLayout" Target="../slideLayouts/slideLayout18.xml"/><Relationship Id="rId1" Type="http://schemas.openxmlformats.org/officeDocument/2006/relationships/audio" Target="file:///G:\&#1052;&#1086;&#1080;%20&#1076;&#1086;&#1082;&#1091;&#1084;&#1077;&#1085;&#1090;&#1099;\&#1058;&#1077;&#1082;&#1089;&#1090;&#1099;\&#1042;&#1072;&#1083;&#1077;&#1085;&#1090;&#1080;&#1085;&#1072;\&#1082;&#1086;&#1084;&#1087;&#1100;&#1102;&#1090;&#1077;&#1088;&#1085;&#1099;&#1077;%20&#1091;&#1088;&#1086;&#1082;&#1080;\&#1092;&#1080;&#1079;&#1084;&#1080;&#1085;&#1091;&#1090;&#1082;&#1080;\&#1076;&#1080;&#1085;&#1072;&#1084;.&#1092;&#1080;&#1079;&#1084;&#1080;&#1085;&#1091;&#1090;&#1082;&#1080;\&#1084;&#1086;&#1076;&#1072;.mp3" TargetMode="External"/><Relationship Id="rId6" Type="http://schemas.openxmlformats.org/officeDocument/2006/relationships/hyperlink" Target="http://bestgif.narod.ru/jivotnie/bestgif.narod.ru_533.gif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мила\Desktop\ВСТАВКИ\Backgrounds\b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4786322"/>
            <a:ext cx="8143932" cy="1643074"/>
          </a:xfrm>
        </p:spPr>
        <p:txBody>
          <a:bodyPr/>
          <a:lstStyle/>
          <a:p>
            <a:r>
              <a:rPr lang="ru-RU" sz="2400" b="1" dirty="0" smtClean="0"/>
              <a:t>Учитель: Жданова Валентина Николаевна,</a:t>
            </a:r>
          </a:p>
          <a:p>
            <a:r>
              <a:rPr lang="en-US" sz="2400" b="1" dirty="0" smtClean="0"/>
              <a:t>I</a:t>
            </a:r>
            <a:r>
              <a:rPr lang="ru-RU" sz="2400" b="1" dirty="0" smtClean="0"/>
              <a:t> квалификационная категория</a:t>
            </a:r>
          </a:p>
          <a:p>
            <a:r>
              <a:rPr lang="ru-RU" sz="2400" b="1" dirty="0" smtClean="0"/>
              <a:t>г. Ясный, Оренбургская область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785926"/>
            <a:ext cx="7715304" cy="2286016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Математика 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sz="5400" b="1" dirty="0" smtClean="0">
                <a:solidFill>
                  <a:srgbClr val="002060"/>
                </a:solidFill>
              </a:rPr>
              <a:t>3 класс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sz="5400" b="1" dirty="0" smtClean="0">
                <a:solidFill>
                  <a:srgbClr val="002060"/>
                </a:solidFill>
              </a:rPr>
              <a:t>УМК «Гармония»</a:t>
            </a:r>
            <a:endParaRPr lang="ru-RU" sz="5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6" descr="star0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214818"/>
            <a:ext cx="11525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7" descr="star0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5500702"/>
            <a:ext cx="11525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000100" y="1571612"/>
            <a:ext cx="778674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kern="0" dirty="0" smtClean="0">
                <a:solidFill>
                  <a:srgbClr val="6C0015"/>
                </a:solidFill>
                <a:ea typeface="+mj-ea"/>
                <a:cs typeface="+mj-cs"/>
              </a:rPr>
              <a:t>Решать задачи – это здорово!</a:t>
            </a:r>
            <a:br>
              <a:rPr lang="ru-RU" sz="4000" b="1" i="1" kern="0" dirty="0" smtClean="0">
                <a:solidFill>
                  <a:srgbClr val="6C0015"/>
                </a:solidFill>
                <a:ea typeface="+mj-ea"/>
                <a:cs typeface="+mj-cs"/>
              </a:rPr>
            </a:br>
            <a:r>
              <a:rPr lang="ru-RU" sz="4000" b="1" i="1" kern="0" dirty="0" smtClean="0">
                <a:solidFill>
                  <a:srgbClr val="6C0015"/>
                </a:solidFill>
                <a:ea typeface="+mj-ea"/>
                <a:cs typeface="+mj-cs"/>
              </a:rPr>
              <a:t>Урок так скучен без задач.</a:t>
            </a:r>
            <a:br>
              <a:rPr lang="ru-RU" sz="4000" b="1" i="1" kern="0" dirty="0" smtClean="0">
                <a:solidFill>
                  <a:srgbClr val="6C0015"/>
                </a:solidFill>
                <a:ea typeface="+mj-ea"/>
                <a:cs typeface="+mj-cs"/>
              </a:rPr>
            </a:br>
            <a:r>
              <a:rPr lang="ru-RU" sz="4000" b="1" i="1" kern="0" dirty="0" smtClean="0">
                <a:solidFill>
                  <a:srgbClr val="6C0015"/>
                </a:solidFill>
                <a:ea typeface="+mj-ea"/>
                <a:cs typeface="+mj-cs"/>
              </a:rPr>
              <a:t>Они нас думать заставляют,</a:t>
            </a:r>
            <a:br>
              <a:rPr lang="ru-RU" sz="4000" b="1" i="1" kern="0" dirty="0" smtClean="0">
                <a:solidFill>
                  <a:srgbClr val="6C0015"/>
                </a:solidFill>
                <a:ea typeface="+mj-ea"/>
                <a:cs typeface="+mj-cs"/>
              </a:rPr>
            </a:br>
            <a:r>
              <a:rPr lang="ru-RU" sz="4000" b="1" i="1" kern="0" dirty="0" smtClean="0">
                <a:solidFill>
                  <a:srgbClr val="6C0015"/>
                </a:solidFill>
                <a:ea typeface="+mj-ea"/>
                <a:cs typeface="+mj-cs"/>
              </a:rPr>
              <a:t>Анализировать и рассуждать. </a:t>
            </a:r>
            <a:endParaRPr lang="ru-RU" sz="4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57224" y="214290"/>
            <a:ext cx="765786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600" b="1" kern="0" dirty="0" smtClean="0">
                <a:solidFill>
                  <a:srgbClr val="BBE0E3">
                    <a:lumMod val="25000"/>
                  </a:srgbClr>
                </a:solidFill>
                <a:latin typeface="Monotype Corsiva" pitchFamily="66" charset="0"/>
              </a:rPr>
              <a:t>Учимся решать задачи</a:t>
            </a:r>
            <a:endParaRPr lang="ru-RU" sz="6600" b="1" dirty="0">
              <a:solidFill>
                <a:srgbClr val="BBE0E3">
                  <a:lumMod val="2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img1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85860"/>
            <a:ext cx="8350906" cy="514627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71736" y="0"/>
            <a:ext cx="357020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7200" b="1" kern="0" dirty="0" smtClean="0">
                <a:solidFill>
                  <a:srgbClr val="BBE0E3">
                    <a:lumMod val="25000"/>
                  </a:srgbClr>
                </a:solidFill>
                <a:latin typeface="Monotype Corsiva" pitchFamily="66" charset="0"/>
              </a:rPr>
              <a:t>Подумай!</a:t>
            </a:r>
            <a:endParaRPr lang="ru-RU" sz="7200" b="1" dirty="0">
              <a:solidFill>
                <a:srgbClr val="BBE0E3">
                  <a:lumMod val="2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1142984"/>
            <a:ext cx="5429288" cy="2486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 descr="C:\Documents and Settings\Admin\Рабочий стол\img1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3786189"/>
            <a:ext cx="5000660" cy="272362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429124" y="0"/>
            <a:ext cx="35637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kern="0" dirty="0" smtClean="0">
                <a:solidFill>
                  <a:schemeClr val="accent1">
                    <a:lumMod val="25000"/>
                  </a:schemeClr>
                </a:solidFill>
                <a:latin typeface="Monotype Corsiva" pitchFamily="66" charset="0"/>
                <a:ea typeface="+mj-ea"/>
                <a:cs typeface="+mj-cs"/>
              </a:rPr>
              <a:t>Подумай!</a:t>
            </a:r>
            <a:endParaRPr lang="ru-RU" sz="7200" b="1" dirty="0">
              <a:solidFill>
                <a:schemeClr val="accent1">
                  <a:lumMod val="25000"/>
                </a:schemeClr>
              </a:solidFill>
            </a:endParaRPr>
          </a:p>
        </p:txBody>
      </p:sp>
      <p:pic>
        <p:nvPicPr>
          <p:cNvPr id="9" name="Picture 2" descr="G:\Мои документы\Тексты\Валентина\Moscalenco&amp;Shdanova\media_ materials\Копия J0232133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642918"/>
            <a:ext cx="2645611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Прямоугольник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5538" y="554038"/>
            <a:ext cx="6559550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21" descr="s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85750" y="0"/>
            <a:ext cx="2916238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мод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72375" y="6000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7" descr="Картинка 77 из 824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57752" y="1928802"/>
            <a:ext cx="3384550" cy="295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642910" y="2000240"/>
            <a:ext cx="428628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/>
              </a:rPr>
              <a:t>Мы считали, мы решали!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/>
              </a:rPr>
              <a:t>А теперь все дружно встали.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/>
              </a:rPr>
              <a:t>Спинку бодро разогнули,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/>
              </a:rPr>
              <a:t>Ручки кверху потянули!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/>
              </a:rPr>
              <a:t>Раз и два, присесть и встать,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/>
              </a:rPr>
              <a:t>Чтобы отдохнуть опять.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/>
              </a:rPr>
              <a:t>Раз и два вперед нагнуться,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/>
              </a:rPr>
              <a:t>Раз и два назад прогнуться.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/>
              </a:rPr>
              <a:t>Вот и стали мы сильней,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/>
              </a:rPr>
              <a:t>Здоровей и веселей!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14942" y="5000636"/>
            <a:ext cx="292913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/>
              </a:rPr>
              <a:t>Руки плавно опустили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/>
              </a:rPr>
              <a:t>Всем улыбку подарили.</a:t>
            </a:r>
            <a:endParaRPr lang="ru-RU" sz="20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571868" y="142852"/>
            <a:ext cx="354616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kern="0" dirty="0" smtClean="0">
                <a:solidFill>
                  <a:schemeClr val="accent1">
                    <a:lumMod val="25000"/>
                  </a:schemeClr>
                </a:solidFill>
                <a:latin typeface="Monotype Corsiva" pitchFamily="66" charset="0"/>
                <a:ea typeface="+mj-ea"/>
                <a:cs typeface="+mj-cs"/>
              </a:rPr>
              <a:t>Кто прав?</a:t>
            </a:r>
            <a:endParaRPr lang="ru-RU" sz="6600" b="1" dirty="0">
              <a:solidFill>
                <a:schemeClr val="accent1">
                  <a:lumMod val="2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1285860"/>
            <a:ext cx="5391338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 descr="C:\Documents and Settings\Admin\Рабочий стол\Копия img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785794"/>
            <a:ext cx="2158099" cy="2298714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img1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857628"/>
            <a:ext cx="2164133" cy="236380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500430" y="1643050"/>
            <a:ext cx="355257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3200" b="1" dirty="0" smtClean="0"/>
              <a:t>36 : 2 = 18 (</a:t>
            </a:r>
            <a:r>
              <a:rPr lang="ru-RU" sz="3200" b="1" dirty="0" err="1" smtClean="0"/>
              <a:t>дн</a:t>
            </a:r>
            <a:r>
              <a:rPr lang="ru-RU" sz="3200" b="1" dirty="0" smtClean="0"/>
              <a:t>.)</a:t>
            </a:r>
          </a:p>
          <a:p>
            <a:pPr marL="342900" indent="-342900">
              <a:buAutoNum type="arabicParenR"/>
            </a:pPr>
            <a:r>
              <a:rPr lang="ru-RU" sz="3200" b="1" dirty="0" smtClean="0"/>
              <a:t>18 * 3 = 54 (</a:t>
            </a:r>
            <a:r>
              <a:rPr lang="ru-RU" sz="3200" b="1" dirty="0" err="1" smtClean="0"/>
              <a:t>дн</a:t>
            </a:r>
            <a:r>
              <a:rPr lang="ru-RU" sz="3200" b="1" dirty="0" smtClean="0"/>
              <a:t>.)</a:t>
            </a:r>
          </a:p>
          <a:p>
            <a:pPr marL="342900" indent="-342900"/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428992" y="4214818"/>
            <a:ext cx="377616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3200" b="1" dirty="0" smtClean="0"/>
              <a:t>36 * 3 = 108 (шт.)</a:t>
            </a:r>
          </a:p>
          <a:p>
            <a:pPr marL="342900" indent="-342900">
              <a:buAutoNum type="arabicParenR"/>
            </a:pPr>
            <a:r>
              <a:rPr lang="ru-RU" sz="3200" b="1" dirty="0" smtClean="0"/>
              <a:t>108 : 2 = 54 (</a:t>
            </a:r>
            <a:r>
              <a:rPr lang="ru-RU" sz="3200" b="1" dirty="0" err="1" smtClean="0"/>
              <a:t>дн</a:t>
            </a:r>
            <a:r>
              <a:rPr lang="ru-RU" sz="3200" b="1" dirty="0" smtClean="0"/>
              <a:t>.)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428596" y="214290"/>
            <a:ext cx="47131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kern="0" dirty="0" smtClean="0">
                <a:solidFill>
                  <a:srgbClr val="A03E20"/>
                </a:solidFill>
                <a:latin typeface="Monotype Corsiva" pitchFamily="66" charset="0"/>
              </a:rPr>
              <a:t>Учимся решать задачи</a:t>
            </a:r>
            <a:endParaRPr lang="ru-RU" sz="4000" b="1" dirty="0">
              <a:solidFill>
                <a:srgbClr val="A03E2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571612"/>
            <a:ext cx="5549471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1000100" y="857232"/>
            <a:ext cx="77867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600"/>
              </a:spcBef>
              <a:buClr>
                <a:srgbClr val="F3A447"/>
              </a:buClr>
              <a:buSzPct val="85000"/>
            </a:pPr>
            <a:r>
              <a:rPr lang="ru-RU" sz="2000" b="1" spc="100" dirty="0" smtClean="0"/>
              <a:t>96 кг овсяного печенья разложили в коробки по 6 кг, а 88 кг крекера – в коробки по 4 кг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 rot="21252254">
            <a:off x="2530780" y="2155718"/>
            <a:ext cx="4679950" cy="3670300"/>
          </a:xfrm>
          <a:solidFill>
            <a:schemeClr val="bg1"/>
          </a:solidFill>
          <a:ln w="57150">
            <a:solidFill>
              <a:schemeClr val="bg2"/>
            </a:solidFill>
          </a:ln>
        </p:spPr>
        <p:txBody>
          <a:bodyPr/>
          <a:lstStyle/>
          <a:p>
            <a:pPr algn="ctr" eaLnBrk="1" hangingPunct="1">
              <a:buFontTx/>
              <a:buNone/>
              <a:defRPr/>
            </a:pPr>
            <a:endParaRPr lang="ru-RU" i="1" u="sng" dirty="0" smtClean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buFontTx/>
              <a:buNone/>
              <a:defRPr/>
            </a:pPr>
            <a:r>
              <a:rPr lang="ru-RU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 11 февраля</a:t>
            </a:r>
          </a:p>
          <a:p>
            <a:pPr algn="ctr" eaLnBrk="1" hangingPunct="1">
              <a:buFontTx/>
              <a:buNone/>
              <a:defRPr/>
            </a:pPr>
            <a:r>
              <a:rPr lang="ru-RU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четверг</a:t>
            </a:r>
          </a:p>
          <a:p>
            <a:pPr algn="ctr" eaLnBrk="1" hangingPunct="1">
              <a:buFontTx/>
              <a:buNone/>
              <a:defRPr/>
            </a:pPr>
            <a:endParaRPr lang="ru-RU" i="1" u="sng" dirty="0" smtClean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buFontTx/>
              <a:buNone/>
              <a:defRPr/>
            </a:pPr>
            <a:r>
              <a:rPr lang="ru-RU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с.119, № 381, № 382</a:t>
            </a:r>
          </a:p>
          <a:p>
            <a:pPr algn="ctr" eaLnBrk="1" hangingPunct="1">
              <a:buFontTx/>
              <a:buNone/>
              <a:defRPr/>
            </a:pPr>
            <a:endParaRPr lang="ru-RU" b="1" u="sng" dirty="0" smtClean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0724" name="Picture 4" descr="C:\Documents and Settings\Admin\Мои документы\Мои рисунки\фото\к урокам\книги\книг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76823">
            <a:off x="6504937" y="2404317"/>
            <a:ext cx="1371600" cy="1638300"/>
          </a:xfrm>
          <a:prstGeom prst="rect">
            <a:avLst/>
          </a:prstGeom>
          <a:noFill/>
          <a:ln w="38100">
            <a:solidFill>
              <a:schemeClr val="bg2">
                <a:lumMod val="75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571604" y="571480"/>
            <a:ext cx="558037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000" b="1" kern="0" dirty="0" smtClean="0">
                <a:solidFill>
                  <a:srgbClr val="BBE0E3">
                    <a:lumMod val="25000"/>
                  </a:srgbClr>
                </a:solidFill>
                <a:latin typeface="Monotype Corsiva" pitchFamily="66" charset="0"/>
              </a:rPr>
              <a:t>Домашнее задание</a:t>
            </a:r>
            <a:endParaRPr lang="ru-RU" sz="6000" b="1" dirty="0">
              <a:solidFill>
                <a:srgbClr val="BBE0E3">
                  <a:lumMod val="2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ChangeArrowheads="1"/>
          </p:cNvSpPr>
          <p:nvPr/>
        </p:nvSpPr>
        <p:spPr bwMode="auto">
          <a:xfrm>
            <a:off x="2411413" y="2133600"/>
            <a:ext cx="4391025" cy="1944688"/>
          </a:xfrm>
          <a:prstGeom prst="rect">
            <a:avLst/>
          </a:prstGeom>
          <a:solidFill>
            <a:srgbClr val="0066FF"/>
          </a:solidFill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6628" name="WordArt 4"/>
          <p:cNvSpPr>
            <a:spLocks noChangeArrowheads="1" noChangeShapeType="1" noTextEdit="1"/>
          </p:cNvSpPr>
          <p:nvPr/>
        </p:nvSpPr>
        <p:spPr bwMode="auto">
          <a:xfrm>
            <a:off x="2627313" y="1989138"/>
            <a:ext cx="4105275" cy="16748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ВСЕМ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СПАСИБО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ЗА РАБОТУ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НА УРОКЕ!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C0C0C0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169</Words>
  <Application>Microsoft Office PowerPoint</Application>
  <PresentationFormat>Экран (4:3)</PresentationFormat>
  <Paragraphs>37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Бумажная</vt:lpstr>
      <vt:lpstr>Оформление по умолчанию</vt:lpstr>
      <vt:lpstr>2_Океан</vt:lpstr>
      <vt:lpstr>Математика  3 класс УМК «Гармония»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 3 класс</dc:title>
  <dc:creator>Admin</dc:creator>
  <cp:lastModifiedBy>Валентина</cp:lastModifiedBy>
  <cp:revision>40</cp:revision>
  <dcterms:created xsi:type="dcterms:W3CDTF">2012-01-29T19:16:54Z</dcterms:created>
  <dcterms:modified xsi:type="dcterms:W3CDTF">2014-02-14T17:40:28Z</dcterms:modified>
</cp:coreProperties>
</file>