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5" r:id="rId3"/>
    <p:sldId id="294" r:id="rId4"/>
    <p:sldId id="295" r:id="rId5"/>
    <p:sldId id="290" r:id="rId6"/>
    <p:sldId id="291" r:id="rId7"/>
    <p:sldId id="292" r:id="rId8"/>
    <p:sldId id="297" r:id="rId9"/>
    <p:sldId id="293" r:id="rId10"/>
    <p:sldId id="296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Full" cryptAlgorithmClass="hash" cryptAlgorithmType="typeAny" cryptAlgorithmSid="4" spinCount="100000" saltData="7kRPbfIfh+8ouwARCuJwvg==" hashData="q93KEnP1dW2tBzeusHzTbs987OY=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5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1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s017.radikal.ru/i404/1309/86/f5b7320bad33.png" TargetMode="External"/><Relationship Id="rId2" Type="http://schemas.openxmlformats.org/officeDocument/2006/relationships/hyperlink" Target="http://s05.radikal.ru/i178/1304/99/fadb6f176618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hyperlink" Target="http://yvlena.blogspot.ru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1411452" y="5429924"/>
            <a:ext cx="6359525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42950" indent="-742950" algn="ctr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Матюшкина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Анжелика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Владимировна</a:t>
            </a:r>
          </a:p>
          <a:p>
            <a:pPr marL="742950" indent="-742950" algn="ctr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pPr marL="742950" indent="-742950" algn="ctr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ГБОУ СОШ № 680 г. Москвы  </a:t>
            </a:r>
          </a:p>
        </p:txBody>
      </p:sp>
      <p:sp>
        <p:nvSpPr>
          <p:cNvPr id="6" name="Управляющая кнопка: сведения 5">
            <a:hlinkClick r:id="" action="ppaction://noaction" highlightClick="1"/>
          </p:cNvPr>
          <p:cNvSpPr/>
          <p:nvPr/>
        </p:nvSpPr>
        <p:spPr>
          <a:xfrm>
            <a:off x="323528" y="6115379"/>
            <a:ext cx="464551" cy="444301"/>
          </a:xfrm>
          <a:prstGeom prst="actionButtonInformation">
            <a:avLst/>
          </a:prstGeom>
          <a:pattFill prst="dotDmnd">
            <a:fgClr>
              <a:srgbClr val="00B0F0"/>
            </a:fgClr>
            <a:bgClr>
              <a:srgbClr val="FFFF00"/>
            </a:bgClr>
          </a:patt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371286" y="6115379"/>
            <a:ext cx="467776" cy="444300"/>
          </a:xfrm>
          <a:prstGeom prst="actionButtonForwardNext">
            <a:avLst/>
          </a:prstGeom>
          <a:pattFill prst="dotDmnd">
            <a:fgClr>
              <a:srgbClr val="00B0F0"/>
            </a:fgClr>
            <a:bgClr>
              <a:srgbClr val="FFFF00"/>
            </a:bgClr>
          </a:patt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0" y="271255"/>
            <a:ext cx="9144000" cy="34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42950" indent="-742950" algn="ctr"/>
            <a:r>
              <a:rPr lang="ru-RU" sz="28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ial" charset="0"/>
              </a:rPr>
              <a:t>Литературное чтение  1 класс</a:t>
            </a:r>
          </a:p>
          <a:p>
            <a:pPr marL="742950" indent="-742950" algn="ctr"/>
            <a:r>
              <a:rPr lang="ru-RU" sz="28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ial" charset="0"/>
              </a:rPr>
              <a:t>(обучение грамоте)</a:t>
            </a:r>
            <a:endParaRPr lang="ru-RU" sz="2800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Arial" charset="0"/>
            </a:endParaRPr>
          </a:p>
          <a:p>
            <a:pPr marL="742950" indent="-742950" algn="ctr"/>
            <a:endParaRPr lang="ru-RU" sz="2800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Arial" charset="0"/>
            </a:endParaRPr>
          </a:p>
          <a:p>
            <a:pPr marL="742950" indent="-742950" algn="ctr"/>
            <a:r>
              <a:rPr lang="ru-RU" sz="28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ial" charset="0"/>
              </a:rPr>
              <a:t>Тренажёр</a:t>
            </a:r>
          </a:p>
          <a:p>
            <a:pPr marL="742950" indent="-742950" algn="ctr"/>
            <a:endParaRPr lang="ru-RU" sz="2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Arial" charset="0"/>
            </a:endParaRPr>
          </a:p>
          <a:p>
            <a:pPr marL="742950" indent="-742950" algn="ctr"/>
            <a:r>
              <a:rPr lang="ru-RU" sz="8000" b="1" spc="50" dirty="0" smtClean="0">
                <a:ln w="11430"/>
                <a:solidFill>
                  <a:srgbClr val="FF33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ial" charset="0"/>
              </a:rPr>
              <a:t>Слоги</a:t>
            </a:r>
            <a:r>
              <a:rPr lang="ru-RU" sz="8000" b="1" spc="50" dirty="0" smtClean="0">
                <a:ln w="11430"/>
                <a:solidFill>
                  <a:srgbClr val="FF00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ial" charset="0"/>
              </a:rPr>
              <a:t> </a:t>
            </a:r>
            <a:endParaRPr lang="ru-RU" sz="8000" b="1" spc="50" dirty="0">
              <a:ln w="11430"/>
              <a:solidFill>
                <a:srgbClr val="FF0066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Arial" charset="0"/>
            </a:endParaRPr>
          </a:p>
        </p:txBody>
      </p:sp>
      <p:pic>
        <p:nvPicPr>
          <p:cNvPr id="9" name="Picture 2" descr="Увеличить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39914" y="3964810"/>
            <a:ext cx="1367790" cy="1442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Объект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880" y="1385521"/>
            <a:ext cx="2663732" cy="1670166"/>
          </a:xfrm>
          <a:prstGeom prst="rect">
            <a:avLst/>
          </a:prstGeom>
        </p:spPr>
      </p:pic>
      <p:pic>
        <p:nvPicPr>
          <p:cNvPr id="11" name="Объект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732240" y="2738484"/>
            <a:ext cx="1365391" cy="164578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833658" y="3861048"/>
            <a:ext cx="1476686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742950" indent="-742950" algn="ctr"/>
            <a:r>
              <a:rPr lang="ru-RU" sz="28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ial" charset="0"/>
              </a:rPr>
              <a:t>Часть </a:t>
            </a:r>
            <a:r>
              <a:rPr lang="en-US" sz="28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ial" charset="0"/>
              </a:rPr>
              <a:t>VI</a:t>
            </a:r>
            <a:endParaRPr lang="ru-RU" sz="2800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13" name="Рамка 12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611"/>
            </a:avLst>
          </a:prstGeom>
          <a:gradFill>
            <a:gsLst>
              <a:gs pos="100000">
                <a:srgbClr val="00B0F0"/>
              </a:gs>
              <a:gs pos="100000">
                <a:schemeClr val="accent5">
                  <a:shade val="93000"/>
                  <a:satMod val="130000"/>
                </a:schemeClr>
              </a:gs>
              <a:gs pos="100000">
                <a:schemeClr val="accent5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162273" y="6384031"/>
            <a:ext cx="819455" cy="523220"/>
          </a:xfrm>
          <a:prstGeom prst="rect">
            <a:avLst/>
          </a:prstGeom>
          <a:ln w="15875">
            <a:noFill/>
          </a:ln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  <a:cs typeface="+mn-cs"/>
              </a:rPr>
              <a:t>2013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722226" y="4435790"/>
            <a:ext cx="1737976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742950" indent="-742950" algn="ctr"/>
            <a:r>
              <a:rPr lang="ru-RU" sz="28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ial" charset="0"/>
              </a:rPr>
              <a:t>Ударение</a:t>
            </a:r>
            <a:endParaRPr lang="ru-RU" sz="2800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020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Объект 11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787745" y="5330688"/>
            <a:ext cx="1101973" cy="1328271"/>
          </a:xfrm>
          <a:prstGeom prst="rect">
            <a:avLst/>
          </a:prstGeom>
        </p:spPr>
      </p:pic>
      <p:cxnSp>
        <p:nvCxnSpPr>
          <p:cNvPr id="22" name="Прямая соединительная линия 21"/>
          <p:cNvCxnSpPr/>
          <p:nvPr/>
        </p:nvCxnSpPr>
        <p:spPr>
          <a:xfrm flipV="1">
            <a:off x="2674300" y="5090567"/>
            <a:ext cx="0" cy="288032"/>
          </a:xfrm>
          <a:prstGeom prst="line">
            <a:avLst/>
          </a:prstGeom>
          <a:ln w="825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814659" y="1318304"/>
            <a:ext cx="1989590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6000" b="1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Раки</a:t>
            </a:r>
            <a:endParaRPr lang="ru-RU" sz="6000" b="1" dirty="0">
              <a:ln w="11430"/>
              <a:solidFill>
                <a:srgbClr val="7030A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Рамка 27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611"/>
            </a:avLst>
          </a:prstGeom>
          <a:gradFill>
            <a:gsLst>
              <a:gs pos="100000">
                <a:srgbClr val="00B0F0"/>
              </a:gs>
              <a:gs pos="100000">
                <a:schemeClr val="accent5">
                  <a:shade val="93000"/>
                  <a:satMod val="130000"/>
                </a:schemeClr>
              </a:gs>
              <a:gs pos="100000">
                <a:schemeClr val="accent5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Заголовок 3"/>
          <p:cNvSpPr txBox="1">
            <a:spLocks/>
          </p:cNvSpPr>
          <p:nvPr/>
        </p:nvSpPr>
        <p:spPr>
          <a:xfrm>
            <a:off x="1848004" y="260648"/>
            <a:ext cx="5447993" cy="8782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ln w="11430"/>
                <a:solidFill>
                  <a:srgbClr val="FF33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Какой слог ударный</a:t>
            </a:r>
            <a:r>
              <a:rPr lang="ru-RU" b="1" dirty="0">
                <a:ln w="11430"/>
                <a:solidFill>
                  <a:srgbClr val="FF33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</a:p>
        </p:txBody>
      </p:sp>
      <p:grpSp>
        <p:nvGrpSpPr>
          <p:cNvPr id="2" name="Группа 1"/>
          <p:cNvGrpSpPr/>
          <p:nvPr/>
        </p:nvGrpSpPr>
        <p:grpSpPr>
          <a:xfrm>
            <a:off x="4551242" y="2818203"/>
            <a:ext cx="2736304" cy="826196"/>
            <a:chOff x="3961791" y="4490401"/>
            <a:chExt cx="2736304" cy="826196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>
              <a:off x="3961791" y="5028565"/>
              <a:ext cx="2736304" cy="0"/>
            </a:xfrm>
            <a:prstGeom prst="line">
              <a:avLst/>
            </a:prstGeom>
            <a:ln w="825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flipV="1">
              <a:off x="5295798" y="4740533"/>
              <a:ext cx="0" cy="576064"/>
            </a:xfrm>
            <a:prstGeom prst="line">
              <a:avLst/>
            </a:prstGeom>
            <a:ln w="825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 flipV="1">
              <a:off x="4470211" y="4490401"/>
              <a:ext cx="360040" cy="355324"/>
            </a:xfrm>
            <a:prstGeom prst="line">
              <a:avLst/>
            </a:prstGeom>
            <a:ln w="825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Группа 40"/>
          <p:cNvGrpSpPr/>
          <p:nvPr/>
        </p:nvGrpSpPr>
        <p:grpSpPr>
          <a:xfrm>
            <a:off x="3444763" y="5578983"/>
            <a:ext cx="557085" cy="830997"/>
            <a:chOff x="1331970" y="2819468"/>
            <a:chExt cx="557085" cy="830997"/>
          </a:xfrm>
        </p:grpSpPr>
        <p:sp>
          <p:nvSpPr>
            <p:cNvPr id="42" name="TextBox 41"/>
            <p:cNvSpPr txBox="1"/>
            <p:nvPr/>
          </p:nvSpPr>
          <p:spPr>
            <a:xfrm>
              <a:off x="1384759" y="2819468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2</a:t>
              </a:r>
            </a:p>
          </p:txBody>
        </p:sp>
        <p:sp>
          <p:nvSpPr>
            <p:cNvPr id="43" name="Рамка 42"/>
            <p:cNvSpPr/>
            <p:nvPr/>
          </p:nvSpPr>
          <p:spPr>
            <a:xfrm>
              <a:off x="1331970" y="2940224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44" name="Группа 43"/>
          <p:cNvGrpSpPr/>
          <p:nvPr/>
        </p:nvGrpSpPr>
        <p:grpSpPr>
          <a:xfrm>
            <a:off x="4137348" y="5579648"/>
            <a:ext cx="557085" cy="830997"/>
            <a:chOff x="2151085" y="2819793"/>
            <a:chExt cx="557085" cy="830997"/>
          </a:xfrm>
        </p:grpSpPr>
        <p:sp>
          <p:nvSpPr>
            <p:cNvPr id="45" name="TextBox 44"/>
            <p:cNvSpPr txBox="1"/>
            <p:nvPr/>
          </p:nvSpPr>
          <p:spPr>
            <a:xfrm>
              <a:off x="2213603" y="2819793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46" name="Рамка 45"/>
            <p:cNvSpPr/>
            <p:nvPr/>
          </p:nvSpPr>
          <p:spPr>
            <a:xfrm>
              <a:off x="2151085" y="2940549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47" name="Группа 46"/>
          <p:cNvGrpSpPr/>
          <p:nvPr/>
        </p:nvGrpSpPr>
        <p:grpSpPr>
          <a:xfrm>
            <a:off x="2719550" y="5579648"/>
            <a:ext cx="557085" cy="830997"/>
            <a:chOff x="2926613" y="2819792"/>
            <a:chExt cx="557085" cy="830997"/>
          </a:xfrm>
        </p:grpSpPr>
        <p:sp>
          <p:nvSpPr>
            <p:cNvPr id="48" name="TextBox 47"/>
            <p:cNvSpPr txBox="1"/>
            <p:nvPr/>
          </p:nvSpPr>
          <p:spPr>
            <a:xfrm>
              <a:off x="2989131" y="2819792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1</a:t>
              </a:r>
            </a:p>
          </p:txBody>
        </p:sp>
        <p:sp>
          <p:nvSpPr>
            <p:cNvPr id="49" name="Рамка 48"/>
            <p:cNvSpPr/>
            <p:nvPr/>
          </p:nvSpPr>
          <p:spPr>
            <a:xfrm>
              <a:off x="2926613" y="2940547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50" name="Группа 49"/>
          <p:cNvGrpSpPr/>
          <p:nvPr/>
        </p:nvGrpSpPr>
        <p:grpSpPr>
          <a:xfrm>
            <a:off x="4849604" y="5578993"/>
            <a:ext cx="557085" cy="830997"/>
            <a:chOff x="1331970" y="2819468"/>
            <a:chExt cx="557085" cy="830997"/>
          </a:xfrm>
        </p:grpSpPr>
        <p:sp>
          <p:nvSpPr>
            <p:cNvPr id="51" name="TextBox 50"/>
            <p:cNvSpPr txBox="1"/>
            <p:nvPr/>
          </p:nvSpPr>
          <p:spPr>
            <a:xfrm>
              <a:off x="1384759" y="2819468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4</a:t>
              </a:r>
            </a:p>
          </p:txBody>
        </p:sp>
        <p:sp>
          <p:nvSpPr>
            <p:cNvPr id="52" name="Рамка 51"/>
            <p:cNvSpPr/>
            <p:nvPr/>
          </p:nvSpPr>
          <p:spPr>
            <a:xfrm>
              <a:off x="1331970" y="2940224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56" name="Группа 55"/>
          <p:cNvGrpSpPr/>
          <p:nvPr/>
        </p:nvGrpSpPr>
        <p:grpSpPr>
          <a:xfrm>
            <a:off x="5554292" y="5578990"/>
            <a:ext cx="557085" cy="830997"/>
            <a:chOff x="2926613" y="2819792"/>
            <a:chExt cx="557085" cy="830997"/>
          </a:xfrm>
        </p:grpSpPr>
        <p:sp>
          <p:nvSpPr>
            <p:cNvPr id="57" name="TextBox 56"/>
            <p:cNvSpPr txBox="1"/>
            <p:nvPr/>
          </p:nvSpPr>
          <p:spPr>
            <a:xfrm>
              <a:off x="2989131" y="2819792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5</a:t>
              </a:r>
            </a:p>
          </p:txBody>
        </p:sp>
        <p:sp>
          <p:nvSpPr>
            <p:cNvPr id="58" name="Рамка 57"/>
            <p:cNvSpPr/>
            <p:nvPr/>
          </p:nvSpPr>
          <p:spPr>
            <a:xfrm>
              <a:off x="2926613" y="2940547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cxnSp>
        <p:nvCxnSpPr>
          <p:cNvPr id="60" name="Прямая соединительная линия 59"/>
          <p:cNvCxnSpPr/>
          <p:nvPr/>
        </p:nvCxnSpPr>
        <p:spPr>
          <a:xfrm flipV="1">
            <a:off x="5644160" y="1444415"/>
            <a:ext cx="180020" cy="177662"/>
          </a:xfrm>
          <a:prstGeom prst="line">
            <a:avLst/>
          </a:prstGeom>
          <a:ln w="825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Группа 3"/>
          <p:cNvGrpSpPr/>
          <p:nvPr/>
        </p:nvGrpSpPr>
        <p:grpSpPr>
          <a:xfrm>
            <a:off x="720000" y="1622077"/>
            <a:ext cx="3014048" cy="2930123"/>
            <a:chOff x="720000" y="1622077"/>
            <a:chExt cx="3014048" cy="2930123"/>
          </a:xfrm>
        </p:grpSpPr>
        <p:pic>
          <p:nvPicPr>
            <p:cNvPr id="32" name="Picture 2" descr="C:\Все\наборы\YvLena КРАДЕНОЕ СОЛНЦЕ\КРАДЕНОЕ СОЛНЦЕ (33)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720000" y="1622077"/>
              <a:ext cx="2412305" cy="108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4" name="Picture 3" descr="C:\Все\наборы\YvLena КРАДЕНОЕ СОЛНЦЕ\КРАДЕНОЕ СОЛНЦЕ (34)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2294048" y="2333967"/>
              <a:ext cx="1440000" cy="201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5" name="Picture 4" descr="C:\Все\наборы\YvLena КРАДЕНОЕ СОЛНЦЕ\КРАДЕНОЕ СОЛНЦЕ (35).png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746459" y="3068335"/>
              <a:ext cx="1389651" cy="14838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Овал 2"/>
            <p:cNvSpPr/>
            <p:nvPr/>
          </p:nvSpPr>
          <p:spPr>
            <a:xfrm>
              <a:off x="1848004" y="2924944"/>
              <a:ext cx="446044" cy="43142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392740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3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8348" y="1401025"/>
            <a:ext cx="84901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</a:t>
            </a:r>
            <a:r>
              <a:rPr lang="en-US" sz="1200" dirty="0">
                <a:latin typeface="Times New Roman" pitchFamily="18" charset="0"/>
                <a:cs typeface="Times New Roman" pitchFamily="18" charset="0"/>
                <a:hlinkClick r:id="rId2"/>
              </a:rPr>
              <a:t>://s05.radikal.ru/i178/1304/99/fadb6f176618.jpg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дидлы</a:t>
            </a: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http://s017.radikal.ru/i404/1309/86/f5b7320bad33.png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животные,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 отрисовок Елена У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</a:t>
            </a:r>
            <a:r>
              <a:rPr lang="en-US" sz="1200" dirty="0">
                <a:latin typeface="Times New Roman" pitchFamily="18" charset="0"/>
                <a:cs typeface="Times New Roman" pitchFamily="18" charset="0"/>
                <a:hlinkClick r:id="rId4"/>
              </a:rPr>
              <a:t>://yvlena.blogspot.ru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4"/>
              </a:rPr>
              <a:t>/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(персональный блог,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наборы платные)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Управляющая кнопка: домой 3">
            <a:hlinkClick r:id="" action="ppaction://hlinkshowjump?jump=firstslide" highlightClick="1"/>
          </p:cNvPr>
          <p:cNvSpPr/>
          <p:nvPr/>
        </p:nvSpPr>
        <p:spPr>
          <a:xfrm>
            <a:off x="323527" y="6003202"/>
            <a:ext cx="576064" cy="576064"/>
          </a:xfrm>
          <a:prstGeom prst="actionButtonHome">
            <a:avLst/>
          </a:prstGeom>
          <a:pattFill prst="divot">
            <a:fgClr>
              <a:srgbClr val="00B0F0"/>
            </a:fgClr>
            <a:bgClr>
              <a:srgbClr val="FFFF00"/>
            </a:bgClr>
          </a:patt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323527" y="3831868"/>
            <a:ext cx="436542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Спасибо </a:t>
            </a:r>
            <a:r>
              <a:rPr lang="ru-RU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художникам и авторам отрисовок</a:t>
            </a:r>
            <a:endParaRPr lang="ru-RU" dirty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40392" y="4238084"/>
            <a:ext cx="423160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Звуковые файлы авторские, выполнены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в программе Audacity</a:t>
            </a:r>
          </a:p>
        </p:txBody>
      </p:sp>
      <p:pic>
        <p:nvPicPr>
          <p:cNvPr id="15" name="Объект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3403001"/>
            <a:ext cx="2663732" cy="1670166"/>
          </a:xfrm>
          <a:prstGeom prst="rect">
            <a:avLst/>
          </a:prstGeom>
        </p:spPr>
      </p:pic>
      <p:sp>
        <p:nvSpPr>
          <p:cNvPr id="9" name="Рамка 8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611"/>
            </a:avLst>
          </a:prstGeom>
          <a:gradFill>
            <a:gsLst>
              <a:gs pos="100000">
                <a:srgbClr val="00B0F0"/>
              </a:gs>
              <a:gs pos="100000">
                <a:schemeClr val="accent5">
                  <a:shade val="93000"/>
                  <a:satMod val="130000"/>
                </a:schemeClr>
              </a:gs>
              <a:gs pos="100000">
                <a:schemeClr val="accent5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Заголовок 3"/>
          <p:cNvSpPr txBox="1">
            <a:spLocks/>
          </p:cNvSpPr>
          <p:nvPr/>
        </p:nvSpPr>
        <p:spPr>
          <a:xfrm>
            <a:off x="1848004" y="260648"/>
            <a:ext cx="5447993" cy="8782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ln w="11430"/>
                <a:solidFill>
                  <a:srgbClr val="FF33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Интернет ресурсы</a:t>
            </a:r>
            <a:endParaRPr lang="ru-RU" b="1" dirty="0">
              <a:ln w="11430"/>
              <a:solidFill>
                <a:srgbClr val="FF339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86859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Объект 11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787745" y="5330688"/>
            <a:ext cx="1101973" cy="1328271"/>
          </a:xfrm>
          <a:prstGeom prst="rect">
            <a:avLst/>
          </a:prstGeom>
        </p:spPr>
      </p:pic>
      <p:cxnSp>
        <p:nvCxnSpPr>
          <p:cNvPr id="22" name="Прямая соединительная линия 21"/>
          <p:cNvCxnSpPr/>
          <p:nvPr/>
        </p:nvCxnSpPr>
        <p:spPr>
          <a:xfrm flipV="1">
            <a:off x="2674300" y="5090567"/>
            <a:ext cx="0" cy="288032"/>
          </a:xfrm>
          <a:prstGeom prst="line">
            <a:avLst/>
          </a:prstGeom>
          <a:ln w="825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302932" y="1318304"/>
            <a:ext cx="3437453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6000" b="1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Медведь</a:t>
            </a:r>
            <a:endParaRPr lang="ru-RU" sz="6000" b="1" dirty="0">
              <a:ln w="11430"/>
              <a:solidFill>
                <a:srgbClr val="7030A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Рамка 27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611"/>
            </a:avLst>
          </a:prstGeom>
          <a:gradFill>
            <a:gsLst>
              <a:gs pos="100000">
                <a:srgbClr val="00B0F0"/>
              </a:gs>
              <a:gs pos="100000">
                <a:schemeClr val="accent5">
                  <a:shade val="93000"/>
                  <a:satMod val="130000"/>
                </a:schemeClr>
              </a:gs>
              <a:gs pos="100000">
                <a:schemeClr val="accent5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Заголовок 3"/>
          <p:cNvSpPr txBox="1">
            <a:spLocks/>
          </p:cNvSpPr>
          <p:nvPr/>
        </p:nvSpPr>
        <p:spPr>
          <a:xfrm>
            <a:off x="1848004" y="260648"/>
            <a:ext cx="5447993" cy="8782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ln w="11430"/>
                <a:solidFill>
                  <a:srgbClr val="FF33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Какой слог ударный</a:t>
            </a:r>
            <a:r>
              <a:rPr lang="ru-RU" b="1" dirty="0">
                <a:ln w="11430"/>
                <a:solidFill>
                  <a:srgbClr val="FF33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</a:p>
        </p:txBody>
      </p:sp>
      <p:grpSp>
        <p:nvGrpSpPr>
          <p:cNvPr id="2" name="Группа 1"/>
          <p:cNvGrpSpPr/>
          <p:nvPr/>
        </p:nvGrpSpPr>
        <p:grpSpPr>
          <a:xfrm>
            <a:off x="4551242" y="2841411"/>
            <a:ext cx="2736304" cy="802988"/>
            <a:chOff x="3961791" y="4513609"/>
            <a:chExt cx="2736304" cy="802988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>
              <a:off x="3961791" y="5028565"/>
              <a:ext cx="2736304" cy="0"/>
            </a:xfrm>
            <a:prstGeom prst="line">
              <a:avLst/>
            </a:prstGeom>
            <a:ln w="825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flipV="1">
              <a:off x="5295798" y="4740533"/>
              <a:ext cx="0" cy="576064"/>
            </a:xfrm>
            <a:prstGeom prst="line">
              <a:avLst/>
            </a:prstGeom>
            <a:ln w="825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 flipV="1">
              <a:off x="5926765" y="4513609"/>
              <a:ext cx="360040" cy="355324"/>
            </a:xfrm>
            <a:prstGeom prst="line">
              <a:avLst/>
            </a:prstGeom>
            <a:ln w="825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Группа 40"/>
          <p:cNvGrpSpPr/>
          <p:nvPr/>
        </p:nvGrpSpPr>
        <p:grpSpPr>
          <a:xfrm>
            <a:off x="2745470" y="5579324"/>
            <a:ext cx="557085" cy="830997"/>
            <a:chOff x="1331970" y="2819468"/>
            <a:chExt cx="557085" cy="830997"/>
          </a:xfrm>
        </p:grpSpPr>
        <p:sp>
          <p:nvSpPr>
            <p:cNvPr id="42" name="TextBox 41"/>
            <p:cNvSpPr txBox="1"/>
            <p:nvPr/>
          </p:nvSpPr>
          <p:spPr>
            <a:xfrm>
              <a:off x="1384759" y="2819468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 smtClean="0">
                  <a:latin typeface="Times New Roman" pitchFamily="18" charset="0"/>
                  <a:cs typeface="Times New Roman" pitchFamily="18" charset="0"/>
                </a:rPr>
                <a:t>1</a:t>
              </a:r>
              <a:endParaRPr lang="ru-RU" sz="48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" name="Рамка 42"/>
            <p:cNvSpPr/>
            <p:nvPr/>
          </p:nvSpPr>
          <p:spPr>
            <a:xfrm>
              <a:off x="1331970" y="2940224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44" name="Группа 43"/>
          <p:cNvGrpSpPr/>
          <p:nvPr/>
        </p:nvGrpSpPr>
        <p:grpSpPr>
          <a:xfrm>
            <a:off x="4137348" y="5579648"/>
            <a:ext cx="557085" cy="830997"/>
            <a:chOff x="2151085" y="2819793"/>
            <a:chExt cx="557085" cy="830997"/>
          </a:xfrm>
        </p:grpSpPr>
        <p:sp>
          <p:nvSpPr>
            <p:cNvPr id="45" name="TextBox 44"/>
            <p:cNvSpPr txBox="1"/>
            <p:nvPr/>
          </p:nvSpPr>
          <p:spPr>
            <a:xfrm>
              <a:off x="2213603" y="2819793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46" name="Рамка 45"/>
            <p:cNvSpPr/>
            <p:nvPr/>
          </p:nvSpPr>
          <p:spPr>
            <a:xfrm>
              <a:off x="2151085" y="2940549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47" name="Группа 46"/>
          <p:cNvGrpSpPr/>
          <p:nvPr/>
        </p:nvGrpSpPr>
        <p:grpSpPr>
          <a:xfrm>
            <a:off x="3450158" y="5579321"/>
            <a:ext cx="557085" cy="830997"/>
            <a:chOff x="2926613" y="2819792"/>
            <a:chExt cx="557085" cy="830997"/>
          </a:xfrm>
        </p:grpSpPr>
        <p:sp>
          <p:nvSpPr>
            <p:cNvPr id="48" name="TextBox 47"/>
            <p:cNvSpPr txBox="1"/>
            <p:nvPr/>
          </p:nvSpPr>
          <p:spPr>
            <a:xfrm>
              <a:off x="2989131" y="2819792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2</a:t>
              </a:r>
            </a:p>
          </p:txBody>
        </p:sp>
        <p:sp>
          <p:nvSpPr>
            <p:cNvPr id="49" name="Рамка 48"/>
            <p:cNvSpPr/>
            <p:nvPr/>
          </p:nvSpPr>
          <p:spPr>
            <a:xfrm>
              <a:off x="2926613" y="2940547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50" name="Группа 49"/>
          <p:cNvGrpSpPr/>
          <p:nvPr/>
        </p:nvGrpSpPr>
        <p:grpSpPr>
          <a:xfrm>
            <a:off x="4849604" y="5578993"/>
            <a:ext cx="557085" cy="830997"/>
            <a:chOff x="1331970" y="2819468"/>
            <a:chExt cx="557085" cy="830997"/>
          </a:xfrm>
        </p:grpSpPr>
        <p:sp>
          <p:nvSpPr>
            <p:cNvPr id="51" name="TextBox 50"/>
            <p:cNvSpPr txBox="1"/>
            <p:nvPr/>
          </p:nvSpPr>
          <p:spPr>
            <a:xfrm>
              <a:off x="1384759" y="2819468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4</a:t>
              </a:r>
            </a:p>
          </p:txBody>
        </p:sp>
        <p:sp>
          <p:nvSpPr>
            <p:cNvPr id="52" name="Рамка 51"/>
            <p:cNvSpPr/>
            <p:nvPr/>
          </p:nvSpPr>
          <p:spPr>
            <a:xfrm>
              <a:off x="1331970" y="2940224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56" name="Группа 55"/>
          <p:cNvGrpSpPr/>
          <p:nvPr/>
        </p:nvGrpSpPr>
        <p:grpSpPr>
          <a:xfrm>
            <a:off x="5554292" y="5578990"/>
            <a:ext cx="557085" cy="830997"/>
            <a:chOff x="2926613" y="2819792"/>
            <a:chExt cx="557085" cy="830997"/>
          </a:xfrm>
        </p:grpSpPr>
        <p:sp>
          <p:nvSpPr>
            <p:cNvPr id="57" name="TextBox 56"/>
            <p:cNvSpPr txBox="1"/>
            <p:nvPr/>
          </p:nvSpPr>
          <p:spPr>
            <a:xfrm>
              <a:off x="2989131" y="2819792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5</a:t>
              </a:r>
            </a:p>
          </p:txBody>
        </p:sp>
        <p:sp>
          <p:nvSpPr>
            <p:cNvPr id="58" name="Рамка 57"/>
            <p:cNvSpPr/>
            <p:nvPr/>
          </p:nvSpPr>
          <p:spPr>
            <a:xfrm>
              <a:off x="2926613" y="2940547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pic>
        <p:nvPicPr>
          <p:cNvPr id="59" name="Picture 3" descr="C:\Все\наборы\YvLena КРАДЕНОЕ СОЛНЦЕ\КРАДЕНОЕ СОЛНЦЕ (3)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flipH="1">
            <a:off x="647831" y="1318304"/>
            <a:ext cx="3147370" cy="3821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0" name="Прямая соединительная линия 59"/>
          <p:cNvCxnSpPr/>
          <p:nvPr/>
        </p:nvCxnSpPr>
        <p:spPr>
          <a:xfrm flipV="1">
            <a:off x="6498079" y="1444415"/>
            <a:ext cx="180020" cy="177662"/>
          </a:xfrm>
          <a:prstGeom prst="line">
            <a:avLst/>
          </a:prstGeom>
          <a:ln w="825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4487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3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Объект 11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787745" y="5330688"/>
            <a:ext cx="1101973" cy="1328271"/>
          </a:xfrm>
          <a:prstGeom prst="rect">
            <a:avLst/>
          </a:prstGeom>
        </p:spPr>
      </p:pic>
      <p:cxnSp>
        <p:nvCxnSpPr>
          <p:cNvPr id="22" name="Прямая соединительная линия 21"/>
          <p:cNvCxnSpPr/>
          <p:nvPr/>
        </p:nvCxnSpPr>
        <p:spPr>
          <a:xfrm flipV="1">
            <a:off x="2674300" y="5090567"/>
            <a:ext cx="0" cy="288032"/>
          </a:xfrm>
          <a:prstGeom prst="line">
            <a:avLst/>
          </a:prstGeom>
          <a:ln w="825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551242" y="1318304"/>
            <a:ext cx="2973087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6000" b="1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Мышка</a:t>
            </a:r>
            <a:endParaRPr lang="ru-RU" sz="6000" b="1" dirty="0">
              <a:ln w="11430"/>
              <a:solidFill>
                <a:srgbClr val="7030A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Рамка 27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611"/>
            </a:avLst>
          </a:prstGeom>
          <a:gradFill>
            <a:gsLst>
              <a:gs pos="100000">
                <a:srgbClr val="00B0F0"/>
              </a:gs>
              <a:gs pos="100000">
                <a:schemeClr val="accent5">
                  <a:shade val="93000"/>
                  <a:satMod val="130000"/>
                </a:schemeClr>
              </a:gs>
              <a:gs pos="100000">
                <a:schemeClr val="accent5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Заголовок 3"/>
          <p:cNvSpPr txBox="1">
            <a:spLocks/>
          </p:cNvSpPr>
          <p:nvPr/>
        </p:nvSpPr>
        <p:spPr>
          <a:xfrm>
            <a:off x="1848004" y="260648"/>
            <a:ext cx="5447993" cy="8782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ln w="11430"/>
                <a:solidFill>
                  <a:srgbClr val="FF33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Какой слог ударный</a:t>
            </a:r>
            <a:r>
              <a:rPr lang="ru-RU" b="1" dirty="0">
                <a:ln w="11430"/>
                <a:solidFill>
                  <a:srgbClr val="FF33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</a:p>
        </p:txBody>
      </p:sp>
      <p:grpSp>
        <p:nvGrpSpPr>
          <p:cNvPr id="2" name="Группа 1"/>
          <p:cNvGrpSpPr/>
          <p:nvPr/>
        </p:nvGrpSpPr>
        <p:grpSpPr>
          <a:xfrm>
            <a:off x="4551242" y="2818203"/>
            <a:ext cx="2736304" cy="826196"/>
            <a:chOff x="3961791" y="4490401"/>
            <a:chExt cx="2736304" cy="826196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>
              <a:off x="3961791" y="5028565"/>
              <a:ext cx="2736304" cy="0"/>
            </a:xfrm>
            <a:prstGeom prst="line">
              <a:avLst/>
            </a:prstGeom>
            <a:ln w="825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flipV="1">
              <a:off x="5295798" y="4740533"/>
              <a:ext cx="0" cy="576064"/>
            </a:xfrm>
            <a:prstGeom prst="line">
              <a:avLst/>
            </a:prstGeom>
            <a:ln w="825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 flipV="1">
              <a:off x="4470211" y="4490401"/>
              <a:ext cx="360040" cy="355324"/>
            </a:xfrm>
            <a:prstGeom prst="line">
              <a:avLst/>
            </a:prstGeom>
            <a:ln w="825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Группа 40"/>
          <p:cNvGrpSpPr/>
          <p:nvPr/>
        </p:nvGrpSpPr>
        <p:grpSpPr>
          <a:xfrm>
            <a:off x="3444763" y="5578983"/>
            <a:ext cx="557085" cy="830997"/>
            <a:chOff x="1331970" y="2819468"/>
            <a:chExt cx="557085" cy="830997"/>
          </a:xfrm>
        </p:grpSpPr>
        <p:sp>
          <p:nvSpPr>
            <p:cNvPr id="42" name="TextBox 41"/>
            <p:cNvSpPr txBox="1"/>
            <p:nvPr/>
          </p:nvSpPr>
          <p:spPr>
            <a:xfrm>
              <a:off x="1384759" y="2819468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2</a:t>
              </a:r>
            </a:p>
          </p:txBody>
        </p:sp>
        <p:sp>
          <p:nvSpPr>
            <p:cNvPr id="43" name="Рамка 42"/>
            <p:cNvSpPr/>
            <p:nvPr/>
          </p:nvSpPr>
          <p:spPr>
            <a:xfrm>
              <a:off x="1331970" y="2940224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44" name="Группа 43"/>
          <p:cNvGrpSpPr/>
          <p:nvPr/>
        </p:nvGrpSpPr>
        <p:grpSpPr>
          <a:xfrm>
            <a:off x="4137348" y="5579648"/>
            <a:ext cx="557085" cy="830997"/>
            <a:chOff x="2151085" y="2819793"/>
            <a:chExt cx="557085" cy="830997"/>
          </a:xfrm>
        </p:grpSpPr>
        <p:sp>
          <p:nvSpPr>
            <p:cNvPr id="45" name="TextBox 44"/>
            <p:cNvSpPr txBox="1"/>
            <p:nvPr/>
          </p:nvSpPr>
          <p:spPr>
            <a:xfrm>
              <a:off x="2213603" y="2819793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46" name="Рамка 45"/>
            <p:cNvSpPr/>
            <p:nvPr/>
          </p:nvSpPr>
          <p:spPr>
            <a:xfrm>
              <a:off x="2151085" y="2940549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47" name="Группа 46"/>
          <p:cNvGrpSpPr/>
          <p:nvPr/>
        </p:nvGrpSpPr>
        <p:grpSpPr>
          <a:xfrm>
            <a:off x="2719550" y="5579648"/>
            <a:ext cx="557085" cy="830997"/>
            <a:chOff x="2926613" y="2819792"/>
            <a:chExt cx="557085" cy="830997"/>
          </a:xfrm>
        </p:grpSpPr>
        <p:sp>
          <p:nvSpPr>
            <p:cNvPr id="48" name="TextBox 47"/>
            <p:cNvSpPr txBox="1"/>
            <p:nvPr/>
          </p:nvSpPr>
          <p:spPr>
            <a:xfrm>
              <a:off x="2989131" y="2819792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1</a:t>
              </a:r>
            </a:p>
          </p:txBody>
        </p:sp>
        <p:sp>
          <p:nvSpPr>
            <p:cNvPr id="49" name="Рамка 48"/>
            <p:cNvSpPr/>
            <p:nvPr/>
          </p:nvSpPr>
          <p:spPr>
            <a:xfrm>
              <a:off x="2926613" y="2940547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50" name="Группа 49"/>
          <p:cNvGrpSpPr/>
          <p:nvPr/>
        </p:nvGrpSpPr>
        <p:grpSpPr>
          <a:xfrm>
            <a:off x="4849604" y="5578993"/>
            <a:ext cx="557085" cy="830997"/>
            <a:chOff x="1331970" y="2819468"/>
            <a:chExt cx="557085" cy="830997"/>
          </a:xfrm>
        </p:grpSpPr>
        <p:sp>
          <p:nvSpPr>
            <p:cNvPr id="51" name="TextBox 50"/>
            <p:cNvSpPr txBox="1"/>
            <p:nvPr/>
          </p:nvSpPr>
          <p:spPr>
            <a:xfrm>
              <a:off x="1384759" y="2819468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4</a:t>
              </a:r>
            </a:p>
          </p:txBody>
        </p:sp>
        <p:sp>
          <p:nvSpPr>
            <p:cNvPr id="52" name="Рамка 51"/>
            <p:cNvSpPr/>
            <p:nvPr/>
          </p:nvSpPr>
          <p:spPr>
            <a:xfrm>
              <a:off x="1331970" y="2940224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56" name="Группа 55"/>
          <p:cNvGrpSpPr/>
          <p:nvPr/>
        </p:nvGrpSpPr>
        <p:grpSpPr>
          <a:xfrm>
            <a:off x="5554292" y="5578990"/>
            <a:ext cx="557085" cy="830997"/>
            <a:chOff x="2926613" y="2819792"/>
            <a:chExt cx="557085" cy="830997"/>
          </a:xfrm>
        </p:grpSpPr>
        <p:sp>
          <p:nvSpPr>
            <p:cNvPr id="57" name="TextBox 56"/>
            <p:cNvSpPr txBox="1"/>
            <p:nvPr/>
          </p:nvSpPr>
          <p:spPr>
            <a:xfrm>
              <a:off x="2989131" y="2819792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5</a:t>
              </a:r>
            </a:p>
          </p:txBody>
        </p:sp>
        <p:sp>
          <p:nvSpPr>
            <p:cNvPr id="58" name="Рамка 57"/>
            <p:cNvSpPr/>
            <p:nvPr/>
          </p:nvSpPr>
          <p:spPr>
            <a:xfrm>
              <a:off x="2926613" y="2940547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cxnSp>
        <p:nvCxnSpPr>
          <p:cNvPr id="60" name="Прямая соединительная линия 59"/>
          <p:cNvCxnSpPr/>
          <p:nvPr/>
        </p:nvCxnSpPr>
        <p:spPr>
          <a:xfrm flipV="1">
            <a:off x="5644160" y="1444415"/>
            <a:ext cx="180020" cy="177662"/>
          </a:xfrm>
          <a:prstGeom prst="line">
            <a:avLst/>
          </a:prstGeom>
          <a:ln w="825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8" descr="C:\Все\наборы\YvLena КРАДЕНОЕ СОЛНЦЕ\КРАДЕНОЕ СОЛНЦЕ (29)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57857" y="1890517"/>
            <a:ext cx="2380294" cy="3076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4640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3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Объект 11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787745" y="5330688"/>
            <a:ext cx="1101973" cy="1328271"/>
          </a:xfrm>
          <a:prstGeom prst="rect">
            <a:avLst/>
          </a:prstGeom>
        </p:spPr>
      </p:pic>
      <p:cxnSp>
        <p:nvCxnSpPr>
          <p:cNvPr id="22" name="Прямая соединительная линия 21"/>
          <p:cNvCxnSpPr/>
          <p:nvPr/>
        </p:nvCxnSpPr>
        <p:spPr>
          <a:xfrm flipV="1">
            <a:off x="2674300" y="5090567"/>
            <a:ext cx="0" cy="288032"/>
          </a:xfrm>
          <a:prstGeom prst="line">
            <a:avLst/>
          </a:prstGeom>
          <a:ln w="825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814658" y="1318304"/>
            <a:ext cx="2973087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6000" b="1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Волки</a:t>
            </a:r>
            <a:endParaRPr lang="ru-RU" sz="6000" b="1" dirty="0">
              <a:ln w="11430"/>
              <a:solidFill>
                <a:srgbClr val="7030A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Рамка 27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611"/>
            </a:avLst>
          </a:prstGeom>
          <a:gradFill>
            <a:gsLst>
              <a:gs pos="100000">
                <a:srgbClr val="00B0F0"/>
              </a:gs>
              <a:gs pos="100000">
                <a:schemeClr val="accent5">
                  <a:shade val="93000"/>
                  <a:satMod val="130000"/>
                </a:schemeClr>
              </a:gs>
              <a:gs pos="100000">
                <a:schemeClr val="accent5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Заголовок 3"/>
          <p:cNvSpPr txBox="1">
            <a:spLocks/>
          </p:cNvSpPr>
          <p:nvPr/>
        </p:nvSpPr>
        <p:spPr>
          <a:xfrm>
            <a:off x="1848004" y="260648"/>
            <a:ext cx="5447993" cy="8782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ln w="11430"/>
                <a:solidFill>
                  <a:srgbClr val="FF33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Какой слог ударный</a:t>
            </a:r>
            <a:r>
              <a:rPr lang="ru-RU" b="1" dirty="0">
                <a:ln w="11430"/>
                <a:solidFill>
                  <a:srgbClr val="FF33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</a:p>
        </p:txBody>
      </p:sp>
      <p:grpSp>
        <p:nvGrpSpPr>
          <p:cNvPr id="2" name="Группа 1"/>
          <p:cNvGrpSpPr/>
          <p:nvPr/>
        </p:nvGrpSpPr>
        <p:grpSpPr>
          <a:xfrm>
            <a:off x="4551242" y="2818203"/>
            <a:ext cx="2736304" cy="826196"/>
            <a:chOff x="3961791" y="4490401"/>
            <a:chExt cx="2736304" cy="826196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>
              <a:off x="3961791" y="5028565"/>
              <a:ext cx="2736304" cy="0"/>
            </a:xfrm>
            <a:prstGeom prst="line">
              <a:avLst/>
            </a:prstGeom>
            <a:ln w="825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flipV="1">
              <a:off x="5295798" y="4740533"/>
              <a:ext cx="0" cy="576064"/>
            </a:xfrm>
            <a:prstGeom prst="line">
              <a:avLst/>
            </a:prstGeom>
            <a:ln w="825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 flipV="1">
              <a:off x="4470211" y="4490401"/>
              <a:ext cx="360040" cy="355324"/>
            </a:xfrm>
            <a:prstGeom prst="line">
              <a:avLst/>
            </a:prstGeom>
            <a:ln w="825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Группа 40"/>
          <p:cNvGrpSpPr/>
          <p:nvPr/>
        </p:nvGrpSpPr>
        <p:grpSpPr>
          <a:xfrm>
            <a:off x="3444763" y="5578983"/>
            <a:ext cx="557085" cy="830997"/>
            <a:chOff x="1331970" y="2819468"/>
            <a:chExt cx="557085" cy="830997"/>
          </a:xfrm>
        </p:grpSpPr>
        <p:sp>
          <p:nvSpPr>
            <p:cNvPr id="42" name="TextBox 41"/>
            <p:cNvSpPr txBox="1"/>
            <p:nvPr/>
          </p:nvSpPr>
          <p:spPr>
            <a:xfrm>
              <a:off x="1384759" y="2819468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2</a:t>
              </a:r>
            </a:p>
          </p:txBody>
        </p:sp>
        <p:sp>
          <p:nvSpPr>
            <p:cNvPr id="43" name="Рамка 42"/>
            <p:cNvSpPr/>
            <p:nvPr/>
          </p:nvSpPr>
          <p:spPr>
            <a:xfrm>
              <a:off x="1331970" y="2940224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44" name="Группа 43"/>
          <p:cNvGrpSpPr/>
          <p:nvPr/>
        </p:nvGrpSpPr>
        <p:grpSpPr>
          <a:xfrm>
            <a:off x="4137348" y="5579648"/>
            <a:ext cx="557085" cy="830997"/>
            <a:chOff x="2151085" y="2819793"/>
            <a:chExt cx="557085" cy="830997"/>
          </a:xfrm>
        </p:grpSpPr>
        <p:sp>
          <p:nvSpPr>
            <p:cNvPr id="45" name="TextBox 44"/>
            <p:cNvSpPr txBox="1"/>
            <p:nvPr/>
          </p:nvSpPr>
          <p:spPr>
            <a:xfrm>
              <a:off x="2213603" y="2819793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46" name="Рамка 45"/>
            <p:cNvSpPr/>
            <p:nvPr/>
          </p:nvSpPr>
          <p:spPr>
            <a:xfrm>
              <a:off x="2151085" y="2940549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47" name="Группа 46"/>
          <p:cNvGrpSpPr/>
          <p:nvPr/>
        </p:nvGrpSpPr>
        <p:grpSpPr>
          <a:xfrm>
            <a:off x="2719550" y="5579648"/>
            <a:ext cx="557085" cy="830997"/>
            <a:chOff x="2926613" y="2819792"/>
            <a:chExt cx="557085" cy="830997"/>
          </a:xfrm>
        </p:grpSpPr>
        <p:sp>
          <p:nvSpPr>
            <p:cNvPr id="48" name="TextBox 47"/>
            <p:cNvSpPr txBox="1"/>
            <p:nvPr/>
          </p:nvSpPr>
          <p:spPr>
            <a:xfrm>
              <a:off x="2989131" y="2819792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1</a:t>
              </a:r>
            </a:p>
          </p:txBody>
        </p:sp>
        <p:sp>
          <p:nvSpPr>
            <p:cNvPr id="49" name="Рамка 48"/>
            <p:cNvSpPr/>
            <p:nvPr/>
          </p:nvSpPr>
          <p:spPr>
            <a:xfrm>
              <a:off x="2926613" y="2940547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50" name="Группа 49"/>
          <p:cNvGrpSpPr/>
          <p:nvPr/>
        </p:nvGrpSpPr>
        <p:grpSpPr>
          <a:xfrm>
            <a:off x="4849604" y="5578993"/>
            <a:ext cx="557085" cy="830997"/>
            <a:chOff x="1331970" y="2819468"/>
            <a:chExt cx="557085" cy="830997"/>
          </a:xfrm>
        </p:grpSpPr>
        <p:sp>
          <p:nvSpPr>
            <p:cNvPr id="51" name="TextBox 50"/>
            <p:cNvSpPr txBox="1"/>
            <p:nvPr/>
          </p:nvSpPr>
          <p:spPr>
            <a:xfrm>
              <a:off x="1384759" y="2819468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4</a:t>
              </a:r>
            </a:p>
          </p:txBody>
        </p:sp>
        <p:sp>
          <p:nvSpPr>
            <p:cNvPr id="52" name="Рамка 51"/>
            <p:cNvSpPr/>
            <p:nvPr/>
          </p:nvSpPr>
          <p:spPr>
            <a:xfrm>
              <a:off x="1331970" y="2940224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56" name="Группа 55"/>
          <p:cNvGrpSpPr/>
          <p:nvPr/>
        </p:nvGrpSpPr>
        <p:grpSpPr>
          <a:xfrm>
            <a:off x="5554292" y="5578990"/>
            <a:ext cx="557085" cy="830997"/>
            <a:chOff x="2926613" y="2819792"/>
            <a:chExt cx="557085" cy="830997"/>
          </a:xfrm>
        </p:grpSpPr>
        <p:sp>
          <p:nvSpPr>
            <p:cNvPr id="57" name="TextBox 56"/>
            <p:cNvSpPr txBox="1"/>
            <p:nvPr/>
          </p:nvSpPr>
          <p:spPr>
            <a:xfrm>
              <a:off x="2989131" y="2819792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5</a:t>
              </a:r>
            </a:p>
          </p:txBody>
        </p:sp>
        <p:sp>
          <p:nvSpPr>
            <p:cNvPr id="58" name="Рамка 57"/>
            <p:cNvSpPr/>
            <p:nvPr/>
          </p:nvSpPr>
          <p:spPr>
            <a:xfrm>
              <a:off x="2926613" y="2940547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cxnSp>
        <p:nvCxnSpPr>
          <p:cNvPr id="60" name="Прямая соединительная линия 59"/>
          <p:cNvCxnSpPr/>
          <p:nvPr/>
        </p:nvCxnSpPr>
        <p:spPr>
          <a:xfrm flipV="1">
            <a:off x="5644160" y="1444415"/>
            <a:ext cx="180020" cy="177662"/>
          </a:xfrm>
          <a:prstGeom prst="line">
            <a:avLst/>
          </a:prstGeom>
          <a:ln w="825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10" descr="C:\Все\наборы\YvLena КРАДЕНОЕ СОЛНЦЕ\КРАДЕНОЕ СОЛНЦЕ (31)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51520" y="1622077"/>
            <a:ext cx="2733982" cy="3417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10" descr="C:\Все\наборы\YvLena КРАДЕНОЕ СОЛНЦЕ\КРАДЕНОЕ СОЛНЦЕ (31).pn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flipH="1">
            <a:off x="2998092" y="2598153"/>
            <a:ext cx="2016000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8649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3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Объект 11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787745" y="5330688"/>
            <a:ext cx="1101973" cy="1328271"/>
          </a:xfrm>
          <a:prstGeom prst="rect">
            <a:avLst/>
          </a:prstGeom>
        </p:spPr>
      </p:pic>
      <p:cxnSp>
        <p:nvCxnSpPr>
          <p:cNvPr id="22" name="Прямая соединительная линия 21"/>
          <p:cNvCxnSpPr/>
          <p:nvPr/>
        </p:nvCxnSpPr>
        <p:spPr>
          <a:xfrm flipV="1">
            <a:off x="2674300" y="5090567"/>
            <a:ext cx="0" cy="288032"/>
          </a:xfrm>
          <a:prstGeom prst="line">
            <a:avLst/>
          </a:prstGeom>
          <a:ln w="825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805843" y="1318304"/>
            <a:ext cx="2285157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6000" b="1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Лиса</a:t>
            </a:r>
            <a:endParaRPr lang="ru-RU" sz="6000" b="1" dirty="0">
              <a:ln w="11430"/>
              <a:solidFill>
                <a:srgbClr val="7030A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Рамка 27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611"/>
            </a:avLst>
          </a:prstGeom>
          <a:gradFill>
            <a:gsLst>
              <a:gs pos="100000">
                <a:srgbClr val="00B0F0"/>
              </a:gs>
              <a:gs pos="100000">
                <a:schemeClr val="accent5">
                  <a:shade val="93000"/>
                  <a:satMod val="130000"/>
                </a:schemeClr>
              </a:gs>
              <a:gs pos="100000">
                <a:schemeClr val="accent5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Заголовок 3"/>
          <p:cNvSpPr txBox="1">
            <a:spLocks/>
          </p:cNvSpPr>
          <p:nvPr/>
        </p:nvSpPr>
        <p:spPr>
          <a:xfrm>
            <a:off x="1848004" y="260648"/>
            <a:ext cx="5447993" cy="8782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ln w="11430"/>
                <a:solidFill>
                  <a:srgbClr val="FF33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Какой слог ударный</a:t>
            </a:r>
            <a:r>
              <a:rPr lang="ru-RU" b="1" dirty="0">
                <a:ln w="11430"/>
                <a:solidFill>
                  <a:srgbClr val="FF33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</a:p>
        </p:txBody>
      </p:sp>
      <p:grpSp>
        <p:nvGrpSpPr>
          <p:cNvPr id="2" name="Группа 1"/>
          <p:cNvGrpSpPr/>
          <p:nvPr/>
        </p:nvGrpSpPr>
        <p:grpSpPr>
          <a:xfrm>
            <a:off x="4551242" y="2841411"/>
            <a:ext cx="2736304" cy="802988"/>
            <a:chOff x="3961791" y="4513609"/>
            <a:chExt cx="2736304" cy="802988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>
              <a:off x="3961791" y="5028565"/>
              <a:ext cx="2736304" cy="0"/>
            </a:xfrm>
            <a:prstGeom prst="line">
              <a:avLst/>
            </a:prstGeom>
            <a:ln w="825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flipV="1">
              <a:off x="5295798" y="4740533"/>
              <a:ext cx="0" cy="576064"/>
            </a:xfrm>
            <a:prstGeom prst="line">
              <a:avLst/>
            </a:prstGeom>
            <a:ln w="825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 flipV="1">
              <a:off x="5926765" y="4513609"/>
              <a:ext cx="360040" cy="355324"/>
            </a:xfrm>
            <a:prstGeom prst="line">
              <a:avLst/>
            </a:prstGeom>
            <a:ln w="825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Группа 40"/>
          <p:cNvGrpSpPr/>
          <p:nvPr/>
        </p:nvGrpSpPr>
        <p:grpSpPr>
          <a:xfrm>
            <a:off x="2745470" y="5579324"/>
            <a:ext cx="557085" cy="830997"/>
            <a:chOff x="1331970" y="2819468"/>
            <a:chExt cx="557085" cy="830997"/>
          </a:xfrm>
        </p:grpSpPr>
        <p:sp>
          <p:nvSpPr>
            <p:cNvPr id="42" name="TextBox 41"/>
            <p:cNvSpPr txBox="1"/>
            <p:nvPr/>
          </p:nvSpPr>
          <p:spPr>
            <a:xfrm>
              <a:off x="1384759" y="2819468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 smtClean="0">
                  <a:latin typeface="Times New Roman" pitchFamily="18" charset="0"/>
                  <a:cs typeface="Times New Roman" pitchFamily="18" charset="0"/>
                </a:rPr>
                <a:t>1</a:t>
              </a:r>
              <a:endParaRPr lang="ru-RU" sz="48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" name="Рамка 42"/>
            <p:cNvSpPr/>
            <p:nvPr/>
          </p:nvSpPr>
          <p:spPr>
            <a:xfrm>
              <a:off x="1331970" y="2940224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44" name="Группа 43"/>
          <p:cNvGrpSpPr/>
          <p:nvPr/>
        </p:nvGrpSpPr>
        <p:grpSpPr>
          <a:xfrm>
            <a:off x="4137348" y="5579648"/>
            <a:ext cx="557085" cy="830997"/>
            <a:chOff x="2151085" y="2819793"/>
            <a:chExt cx="557085" cy="830997"/>
          </a:xfrm>
        </p:grpSpPr>
        <p:sp>
          <p:nvSpPr>
            <p:cNvPr id="45" name="TextBox 44"/>
            <p:cNvSpPr txBox="1"/>
            <p:nvPr/>
          </p:nvSpPr>
          <p:spPr>
            <a:xfrm>
              <a:off x="2213603" y="2819793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46" name="Рамка 45"/>
            <p:cNvSpPr/>
            <p:nvPr/>
          </p:nvSpPr>
          <p:spPr>
            <a:xfrm>
              <a:off x="2151085" y="2940549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47" name="Группа 46"/>
          <p:cNvGrpSpPr/>
          <p:nvPr/>
        </p:nvGrpSpPr>
        <p:grpSpPr>
          <a:xfrm>
            <a:off x="3450158" y="5579321"/>
            <a:ext cx="557085" cy="830997"/>
            <a:chOff x="2926613" y="2819792"/>
            <a:chExt cx="557085" cy="830997"/>
          </a:xfrm>
        </p:grpSpPr>
        <p:sp>
          <p:nvSpPr>
            <p:cNvPr id="48" name="TextBox 47"/>
            <p:cNvSpPr txBox="1"/>
            <p:nvPr/>
          </p:nvSpPr>
          <p:spPr>
            <a:xfrm>
              <a:off x="2989131" y="2819792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2</a:t>
              </a:r>
            </a:p>
          </p:txBody>
        </p:sp>
        <p:sp>
          <p:nvSpPr>
            <p:cNvPr id="49" name="Рамка 48"/>
            <p:cNvSpPr/>
            <p:nvPr/>
          </p:nvSpPr>
          <p:spPr>
            <a:xfrm>
              <a:off x="2926613" y="2940547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50" name="Группа 49"/>
          <p:cNvGrpSpPr/>
          <p:nvPr/>
        </p:nvGrpSpPr>
        <p:grpSpPr>
          <a:xfrm>
            <a:off x="4849604" y="5578993"/>
            <a:ext cx="557085" cy="830997"/>
            <a:chOff x="1331970" y="2819468"/>
            <a:chExt cx="557085" cy="830997"/>
          </a:xfrm>
        </p:grpSpPr>
        <p:sp>
          <p:nvSpPr>
            <p:cNvPr id="51" name="TextBox 50"/>
            <p:cNvSpPr txBox="1"/>
            <p:nvPr/>
          </p:nvSpPr>
          <p:spPr>
            <a:xfrm>
              <a:off x="1384759" y="2819468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4</a:t>
              </a:r>
            </a:p>
          </p:txBody>
        </p:sp>
        <p:sp>
          <p:nvSpPr>
            <p:cNvPr id="52" name="Рамка 51"/>
            <p:cNvSpPr/>
            <p:nvPr/>
          </p:nvSpPr>
          <p:spPr>
            <a:xfrm>
              <a:off x="1331970" y="2940224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56" name="Группа 55"/>
          <p:cNvGrpSpPr/>
          <p:nvPr/>
        </p:nvGrpSpPr>
        <p:grpSpPr>
          <a:xfrm>
            <a:off x="5554292" y="5578990"/>
            <a:ext cx="557085" cy="830997"/>
            <a:chOff x="2926613" y="2819792"/>
            <a:chExt cx="557085" cy="830997"/>
          </a:xfrm>
        </p:grpSpPr>
        <p:sp>
          <p:nvSpPr>
            <p:cNvPr id="57" name="TextBox 56"/>
            <p:cNvSpPr txBox="1"/>
            <p:nvPr/>
          </p:nvSpPr>
          <p:spPr>
            <a:xfrm>
              <a:off x="2989131" y="2819792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5</a:t>
              </a:r>
            </a:p>
          </p:txBody>
        </p:sp>
        <p:sp>
          <p:nvSpPr>
            <p:cNvPr id="58" name="Рамка 57"/>
            <p:cNvSpPr/>
            <p:nvPr/>
          </p:nvSpPr>
          <p:spPr>
            <a:xfrm>
              <a:off x="2926613" y="2940547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cxnSp>
        <p:nvCxnSpPr>
          <p:cNvPr id="60" name="Прямая соединительная линия 59"/>
          <p:cNvCxnSpPr/>
          <p:nvPr/>
        </p:nvCxnSpPr>
        <p:spPr>
          <a:xfrm flipV="1">
            <a:off x="6498079" y="1444415"/>
            <a:ext cx="180020" cy="177662"/>
          </a:xfrm>
          <a:prstGeom prst="line">
            <a:avLst/>
          </a:prstGeom>
          <a:ln w="825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Группа 3"/>
          <p:cNvGrpSpPr/>
          <p:nvPr/>
        </p:nvGrpSpPr>
        <p:grpSpPr>
          <a:xfrm>
            <a:off x="611560" y="1444415"/>
            <a:ext cx="3319911" cy="3621091"/>
            <a:chOff x="611560" y="1444415"/>
            <a:chExt cx="3319911" cy="3621091"/>
          </a:xfrm>
        </p:grpSpPr>
        <p:pic>
          <p:nvPicPr>
            <p:cNvPr id="30" name="Picture 7" descr="C:\Все\наборы\YvLena КРАДЕНОЕ СОЛНЦЕ\КРАДЕНОЕ СОЛНЦЕ (26)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791425" y="1647228"/>
              <a:ext cx="3140046" cy="34182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Овал 2"/>
            <p:cNvSpPr/>
            <p:nvPr/>
          </p:nvSpPr>
          <p:spPr>
            <a:xfrm>
              <a:off x="611560" y="1444415"/>
              <a:ext cx="1056579" cy="101566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495270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3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Объект 11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787745" y="5330688"/>
            <a:ext cx="1101973" cy="1328271"/>
          </a:xfrm>
          <a:prstGeom prst="rect">
            <a:avLst/>
          </a:prstGeom>
        </p:spPr>
      </p:pic>
      <p:cxnSp>
        <p:nvCxnSpPr>
          <p:cNvPr id="22" name="Прямая соединительная линия 21"/>
          <p:cNvCxnSpPr/>
          <p:nvPr/>
        </p:nvCxnSpPr>
        <p:spPr>
          <a:xfrm flipV="1">
            <a:off x="2674300" y="5090567"/>
            <a:ext cx="0" cy="288032"/>
          </a:xfrm>
          <a:prstGeom prst="line">
            <a:avLst/>
          </a:prstGeom>
          <a:ln w="825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920764" y="1318304"/>
            <a:ext cx="1997260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6000" b="1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Заяц</a:t>
            </a:r>
            <a:endParaRPr lang="ru-RU" sz="6000" b="1" dirty="0">
              <a:ln w="11430"/>
              <a:solidFill>
                <a:srgbClr val="7030A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Рамка 27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611"/>
            </a:avLst>
          </a:prstGeom>
          <a:gradFill>
            <a:gsLst>
              <a:gs pos="100000">
                <a:srgbClr val="00B0F0"/>
              </a:gs>
              <a:gs pos="100000">
                <a:schemeClr val="accent5">
                  <a:shade val="93000"/>
                  <a:satMod val="130000"/>
                </a:schemeClr>
              </a:gs>
              <a:gs pos="100000">
                <a:schemeClr val="accent5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Заголовок 3"/>
          <p:cNvSpPr txBox="1">
            <a:spLocks/>
          </p:cNvSpPr>
          <p:nvPr/>
        </p:nvSpPr>
        <p:spPr>
          <a:xfrm>
            <a:off x="1848004" y="260648"/>
            <a:ext cx="5447993" cy="8782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ln w="11430"/>
                <a:solidFill>
                  <a:srgbClr val="FF33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Какой слог ударный</a:t>
            </a:r>
            <a:r>
              <a:rPr lang="ru-RU" b="1" dirty="0">
                <a:ln w="11430"/>
                <a:solidFill>
                  <a:srgbClr val="FF33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</a:p>
        </p:txBody>
      </p:sp>
      <p:grpSp>
        <p:nvGrpSpPr>
          <p:cNvPr id="2" name="Группа 1"/>
          <p:cNvGrpSpPr/>
          <p:nvPr/>
        </p:nvGrpSpPr>
        <p:grpSpPr>
          <a:xfrm>
            <a:off x="4551242" y="2818203"/>
            <a:ext cx="2736304" cy="826196"/>
            <a:chOff x="3961791" y="4490401"/>
            <a:chExt cx="2736304" cy="826196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>
              <a:off x="3961791" y="5028565"/>
              <a:ext cx="2736304" cy="0"/>
            </a:xfrm>
            <a:prstGeom prst="line">
              <a:avLst/>
            </a:prstGeom>
            <a:ln w="825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flipV="1">
              <a:off x="5295798" y="4740533"/>
              <a:ext cx="0" cy="576064"/>
            </a:xfrm>
            <a:prstGeom prst="line">
              <a:avLst/>
            </a:prstGeom>
            <a:ln w="825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 flipV="1">
              <a:off x="4470211" y="4490401"/>
              <a:ext cx="360040" cy="355324"/>
            </a:xfrm>
            <a:prstGeom prst="line">
              <a:avLst/>
            </a:prstGeom>
            <a:ln w="825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Группа 40"/>
          <p:cNvGrpSpPr/>
          <p:nvPr/>
        </p:nvGrpSpPr>
        <p:grpSpPr>
          <a:xfrm>
            <a:off x="3444763" y="5578983"/>
            <a:ext cx="557085" cy="830997"/>
            <a:chOff x="1331970" y="2819468"/>
            <a:chExt cx="557085" cy="830997"/>
          </a:xfrm>
        </p:grpSpPr>
        <p:sp>
          <p:nvSpPr>
            <p:cNvPr id="42" name="TextBox 41"/>
            <p:cNvSpPr txBox="1"/>
            <p:nvPr/>
          </p:nvSpPr>
          <p:spPr>
            <a:xfrm>
              <a:off x="1384759" y="2819468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2</a:t>
              </a:r>
            </a:p>
          </p:txBody>
        </p:sp>
        <p:sp>
          <p:nvSpPr>
            <p:cNvPr id="43" name="Рамка 42"/>
            <p:cNvSpPr/>
            <p:nvPr/>
          </p:nvSpPr>
          <p:spPr>
            <a:xfrm>
              <a:off x="1331970" y="2940224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44" name="Группа 43"/>
          <p:cNvGrpSpPr/>
          <p:nvPr/>
        </p:nvGrpSpPr>
        <p:grpSpPr>
          <a:xfrm>
            <a:off x="4137348" y="5579648"/>
            <a:ext cx="557085" cy="830997"/>
            <a:chOff x="2151085" y="2819793"/>
            <a:chExt cx="557085" cy="830997"/>
          </a:xfrm>
        </p:grpSpPr>
        <p:sp>
          <p:nvSpPr>
            <p:cNvPr id="45" name="TextBox 44"/>
            <p:cNvSpPr txBox="1"/>
            <p:nvPr/>
          </p:nvSpPr>
          <p:spPr>
            <a:xfrm>
              <a:off x="2213603" y="2819793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46" name="Рамка 45"/>
            <p:cNvSpPr/>
            <p:nvPr/>
          </p:nvSpPr>
          <p:spPr>
            <a:xfrm>
              <a:off x="2151085" y="2940549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47" name="Группа 46"/>
          <p:cNvGrpSpPr/>
          <p:nvPr/>
        </p:nvGrpSpPr>
        <p:grpSpPr>
          <a:xfrm>
            <a:off x="2719550" y="5579648"/>
            <a:ext cx="557085" cy="830997"/>
            <a:chOff x="2926613" y="2819792"/>
            <a:chExt cx="557085" cy="830997"/>
          </a:xfrm>
        </p:grpSpPr>
        <p:sp>
          <p:nvSpPr>
            <p:cNvPr id="48" name="TextBox 47"/>
            <p:cNvSpPr txBox="1"/>
            <p:nvPr/>
          </p:nvSpPr>
          <p:spPr>
            <a:xfrm>
              <a:off x="2989131" y="2819792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1</a:t>
              </a:r>
            </a:p>
          </p:txBody>
        </p:sp>
        <p:sp>
          <p:nvSpPr>
            <p:cNvPr id="49" name="Рамка 48"/>
            <p:cNvSpPr/>
            <p:nvPr/>
          </p:nvSpPr>
          <p:spPr>
            <a:xfrm>
              <a:off x="2926613" y="2940547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50" name="Группа 49"/>
          <p:cNvGrpSpPr/>
          <p:nvPr/>
        </p:nvGrpSpPr>
        <p:grpSpPr>
          <a:xfrm>
            <a:off x="4849604" y="5578993"/>
            <a:ext cx="557085" cy="830997"/>
            <a:chOff x="1331970" y="2819468"/>
            <a:chExt cx="557085" cy="830997"/>
          </a:xfrm>
        </p:grpSpPr>
        <p:sp>
          <p:nvSpPr>
            <p:cNvPr id="51" name="TextBox 50"/>
            <p:cNvSpPr txBox="1"/>
            <p:nvPr/>
          </p:nvSpPr>
          <p:spPr>
            <a:xfrm>
              <a:off x="1384759" y="2819468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4</a:t>
              </a:r>
            </a:p>
          </p:txBody>
        </p:sp>
        <p:sp>
          <p:nvSpPr>
            <p:cNvPr id="52" name="Рамка 51"/>
            <p:cNvSpPr/>
            <p:nvPr/>
          </p:nvSpPr>
          <p:spPr>
            <a:xfrm>
              <a:off x="1331970" y="2940224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56" name="Группа 55"/>
          <p:cNvGrpSpPr/>
          <p:nvPr/>
        </p:nvGrpSpPr>
        <p:grpSpPr>
          <a:xfrm>
            <a:off x="5554292" y="5578990"/>
            <a:ext cx="557085" cy="830997"/>
            <a:chOff x="2926613" y="2819792"/>
            <a:chExt cx="557085" cy="830997"/>
          </a:xfrm>
        </p:grpSpPr>
        <p:sp>
          <p:nvSpPr>
            <p:cNvPr id="57" name="TextBox 56"/>
            <p:cNvSpPr txBox="1"/>
            <p:nvPr/>
          </p:nvSpPr>
          <p:spPr>
            <a:xfrm>
              <a:off x="2989131" y="2819792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5</a:t>
              </a:r>
            </a:p>
          </p:txBody>
        </p:sp>
        <p:sp>
          <p:nvSpPr>
            <p:cNvPr id="58" name="Рамка 57"/>
            <p:cNvSpPr/>
            <p:nvPr/>
          </p:nvSpPr>
          <p:spPr>
            <a:xfrm>
              <a:off x="2926613" y="2940547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cxnSp>
        <p:nvCxnSpPr>
          <p:cNvPr id="60" name="Прямая соединительная линия 59"/>
          <p:cNvCxnSpPr/>
          <p:nvPr/>
        </p:nvCxnSpPr>
        <p:spPr>
          <a:xfrm flipV="1">
            <a:off x="5644160" y="1444415"/>
            <a:ext cx="180020" cy="177662"/>
          </a:xfrm>
          <a:prstGeom prst="line">
            <a:avLst/>
          </a:prstGeom>
          <a:ln w="825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4" descr="C:\Все\наборы\YvLena КРАДЕНОЕ СОЛНЦЕ\КРАДЕНОЕ СОЛНЦЕ (13)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57297" y="1509159"/>
            <a:ext cx="2544138" cy="3741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7425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3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Объект 11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787745" y="5330688"/>
            <a:ext cx="1101973" cy="1328271"/>
          </a:xfrm>
          <a:prstGeom prst="rect">
            <a:avLst/>
          </a:prstGeom>
        </p:spPr>
      </p:pic>
      <p:cxnSp>
        <p:nvCxnSpPr>
          <p:cNvPr id="22" name="Прямая соединительная линия 21"/>
          <p:cNvCxnSpPr/>
          <p:nvPr/>
        </p:nvCxnSpPr>
        <p:spPr>
          <a:xfrm flipV="1">
            <a:off x="2674300" y="5090567"/>
            <a:ext cx="0" cy="288032"/>
          </a:xfrm>
          <a:prstGeom prst="line">
            <a:avLst/>
          </a:prstGeom>
          <a:ln w="825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849604" y="1318304"/>
            <a:ext cx="2366782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6000" b="1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Белка</a:t>
            </a:r>
            <a:endParaRPr lang="ru-RU" sz="6000" b="1" dirty="0">
              <a:ln w="11430"/>
              <a:solidFill>
                <a:srgbClr val="7030A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Рамка 27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611"/>
            </a:avLst>
          </a:prstGeom>
          <a:gradFill>
            <a:gsLst>
              <a:gs pos="100000">
                <a:srgbClr val="00B0F0"/>
              </a:gs>
              <a:gs pos="100000">
                <a:schemeClr val="accent5">
                  <a:shade val="93000"/>
                  <a:satMod val="130000"/>
                </a:schemeClr>
              </a:gs>
              <a:gs pos="100000">
                <a:schemeClr val="accent5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Заголовок 3"/>
          <p:cNvSpPr txBox="1">
            <a:spLocks/>
          </p:cNvSpPr>
          <p:nvPr/>
        </p:nvSpPr>
        <p:spPr>
          <a:xfrm>
            <a:off x="1848004" y="260648"/>
            <a:ext cx="5447993" cy="8782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ln w="11430"/>
                <a:solidFill>
                  <a:srgbClr val="FF33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Какой слог ударный</a:t>
            </a:r>
            <a:r>
              <a:rPr lang="ru-RU" b="1" dirty="0">
                <a:ln w="11430"/>
                <a:solidFill>
                  <a:srgbClr val="FF33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</a:p>
        </p:txBody>
      </p:sp>
      <p:grpSp>
        <p:nvGrpSpPr>
          <p:cNvPr id="2" name="Группа 1"/>
          <p:cNvGrpSpPr/>
          <p:nvPr/>
        </p:nvGrpSpPr>
        <p:grpSpPr>
          <a:xfrm>
            <a:off x="4551242" y="2818203"/>
            <a:ext cx="2736304" cy="826196"/>
            <a:chOff x="3961791" y="4490401"/>
            <a:chExt cx="2736304" cy="826196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>
              <a:off x="3961791" y="5028565"/>
              <a:ext cx="2736304" cy="0"/>
            </a:xfrm>
            <a:prstGeom prst="line">
              <a:avLst/>
            </a:prstGeom>
            <a:ln w="825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flipV="1">
              <a:off x="5295798" y="4740533"/>
              <a:ext cx="0" cy="576064"/>
            </a:xfrm>
            <a:prstGeom prst="line">
              <a:avLst/>
            </a:prstGeom>
            <a:ln w="825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 flipV="1">
              <a:off x="4470211" y="4490401"/>
              <a:ext cx="360040" cy="355324"/>
            </a:xfrm>
            <a:prstGeom prst="line">
              <a:avLst/>
            </a:prstGeom>
            <a:ln w="825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Группа 40"/>
          <p:cNvGrpSpPr/>
          <p:nvPr/>
        </p:nvGrpSpPr>
        <p:grpSpPr>
          <a:xfrm>
            <a:off x="3444763" y="5578983"/>
            <a:ext cx="557085" cy="830997"/>
            <a:chOff x="1331970" y="2819468"/>
            <a:chExt cx="557085" cy="830997"/>
          </a:xfrm>
        </p:grpSpPr>
        <p:sp>
          <p:nvSpPr>
            <p:cNvPr id="42" name="TextBox 41"/>
            <p:cNvSpPr txBox="1"/>
            <p:nvPr/>
          </p:nvSpPr>
          <p:spPr>
            <a:xfrm>
              <a:off x="1384759" y="2819468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2</a:t>
              </a:r>
            </a:p>
          </p:txBody>
        </p:sp>
        <p:sp>
          <p:nvSpPr>
            <p:cNvPr id="43" name="Рамка 42"/>
            <p:cNvSpPr/>
            <p:nvPr/>
          </p:nvSpPr>
          <p:spPr>
            <a:xfrm>
              <a:off x="1331970" y="2940224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44" name="Группа 43"/>
          <p:cNvGrpSpPr/>
          <p:nvPr/>
        </p:nvGrpSpPr>
        <p:grpSpPr>
          <a:xfrm>
            <a:off x="4137348" y="5579648"/>
            <a:ext cx="557085" cy="830997"/>
            <a:chOff x="2151085" y="2819793"/>
            <a:chExt cx="557085" cy="830997"/>
          </a:xfrm>
        </p:grpSpPr>
        <p:sp>
          <p:nvSpPr>
            <p:cNvPr id="45" name="TextBox 44"/>
            <p:cNvSpPr txBox="1"/>
            <p:nvPr/>
          </p:nvSpPr>
          <p:spPr>
            <a:xfrm>
              <a:off x="2213603" y="2819793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46" name="Рамка 45"/>
            <p:cNvSpPr/>
            <p:nvPr/>
          </p:nvSpPr>
          <p:spPr>
            <a:xfrm>
              <a:off x="2151085" y="2940549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47" name="Группа 46"/>
          <p:cNvGrpSpPr/>
          <p:nvPr/>
        </p:nvGrpSpPr>
        <p:grpSpPr>
          <a:xfrm>
            <a:off x="2719550" y="5579648"/>
            <a:ext cx="557085" cy="830997"/>
            <a:chOff x="2926613" y="2819792"/>
            <a:chExt cx="557085" cy="830997"/>
          </a:xfrm>
        </p:grpSpPr>
        <p:sp>
          <p:nvSpPr>
            <p:cNvPr id="48" name="TextBox 47"/>
            <p:cNvSpPr txBox="1"/>
            <p:nvPr/>
          </p:nvSpPr>
          <p:spPr>
            <a:xfrm>
              <a:off x="2989131" y="2819792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1</a:t>
              </a:r>
            </a:p>
          </p:txBody>
        </p:sp>
        <p:sp>
          <p:nvSpPr>
            <p:cNvPr id="49" name="Рамка 48"/>
            <p:cNvSpPr/>
            <p:nvPr/>
          </p:nvSpPr>
          <p:spPr>
            <a:xfrm>
              <a:off x="2926613" y="2940547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50" name="Группа 49"/>
          <p:cNvGrpSpPr/>
          <p:nvPr/>
        </p:nvGrpSpPr>
        <p:grpSpPr>
          <a:xfrm>
            <a:off x="4849604" y="5578993"/>
            <a:ext cx="557085" cy="830997"/>
            <a:chOff x="1331970" y="2819468"/>
            <a:chExt cx="557085" cy="830997"/>
          </a:xfrm>
        </p:grpSpPr>
        <p:sp>
          <p:nvSpPr>
            <p:cNvPr id="51" name="TextBox 50"/>
            <p:cNvSpPr txBox="1"/>
            <p:nvPr/>
          </p:nvSpPr>
          <p:spPr>
            <a:xfrm>
              <a:off x="1384759" y="2819468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4</a:t>
              </a:r>
            </a:p>
          </p:txBody>
        </p:sp>
        <p:sp>
          <p:nvSpPr>
            <p:cNvPr id="52" name="Рамка 51"/>
            <p:cNvSpPr/>
            <p:nvPr/>
          </p:nvSpPr>
          <p:spPr>
            <a:xfrm>
              <a:off x="1331970" y="2940224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56" name="Группа 55"/>
          <p:cNvGrpSpPr/>
          <p:nvPr/>
        </p:nvGrpSpPr>
        <p:grpSpPr>
          <a:xfrm>
            <a:off x="5554292" y="5578990"/>
            <a:ext cx="557085" cy="830997"/>
            <a:chOff x="2926613" y="2819792"/>
            <a:chExt cx="557085" cy="830997"/>
          </a:xfrm>
        </p:grpSpPr>
        <p:sp>
          <p:nvSpPr>
            <p:cNvPr id="57" name="TextBox 56"/>
            <p:cNvSpPr txBox="1"/>
            <p:nvPr/>
          </p:nvSpPr>
          <p:spPr>
            <a:xfrm>
              <a:off x="2989131" y="2819792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5</a:t>
              </a:r>
            </a:p>
          </p:txBody>
        </p:sp>
        <p:sp>
          <p:nvSpPr>
            <p:cNvPr id="58" name="Рамка 57"/>
            <p:cNvSpPr/>
            <p:nvPr/>
          </p:nvSpPr>
          <p:spPr>
            <a:xfrm>
              <a:off x="2926613" y="2940547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cxnSp>
        <p:nvCxnSpPr>
          <p:cNvPr id="60" name="Прямая соединительная линия 59"/>
          <p:cNvCxnSpPr/>
          <p:nvPr/>
        </p:nvCxnSpPr>
        <p:spPr>
          <a:xfrm flipV="1">
            <a:off x="5644160" y="1444415"/>
            <a:ext cx="180020" cy="177662"/>
          </a:xfrm>
          <a:prstGeom prst="line">
            <a:avLst/>
          </a:prstGeom>
          <a:ln w="825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Группа 2"/>
          <p:cNvGrpSpPr/>
          <p:nvPr/>
        </p:nvGrpSpPr>
        <p:grpSpPr>
          <a:xfrm>
            <a:off x="324134" y="1318304"/>
            <a:ext cx="3532068" cy="3796469"/>
            <a:chOff x="324134" y="1318304"/>
            <a:chExt cx="3532068" cy="3796469"/>
          </a:xfrm>
        </p:grpSpPr>
        <p:pic>
          <p:nvPicPr>
            <p:cNvPr id="32" name="Picture 5" descr="C:\Все\наборы\YvLena КРАДЕНОЕ СОЛНЦЕ\КРАДЕНОЕ СОЛНЦЕ (17)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324134" y="1405119"/>
              <a:ext cx="3343268" cy="37096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3" name="Овал 32"/>
            <p:cNvSpPr/>
            <p:nvPr/>
          </p:nvSpPr>
          <p:spPr>
            <a:xfrm>
              <a:off x="3327913" y="1318304"/>
              <a:ext cx="528289" cy="77737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710510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3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Объект 11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787745" y="5330688"/>
            <a:ext cx="1101973" cy="1328271"/>
          </a:xfrm>
          <a:prstGeom prst="rect">
            <a:avLst/>
          </a:prstGeom>
        </p:spPr>
      </p:pic>
      <p:cxnSp>
        <p:nvCxnSpPr>
          <p:cNvPr id="22" name="Прямая соединительная линия 21"/>
          <p:cNvCxnSpPr/>
          <p:nvPr/>
        </p:nvCxnSpPr>
        <p:spPr>
          <a:xfrm flipV="1">
            <a:off x="2674300" y="5090567"/>
            <a:ext cx="0" cy="288032"/>
          </a:xfrm>
          <a:prstGeom prst="line">
            <a:avLst/>
          </a:prstGeom>
          <a:ln w="825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302932" y="1318304"/>
            <a:ext cx="3437453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6000" b="1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Сорока</a:t>
            </a:r>
            <a:endParaRPr lang="ru-RU" sz="6000" b="1" dirty="0">
              <a:ln w="11430"/>
              <a:solidFill>
                <a:srgbClr val="7030A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Рамка 27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611"/>
            </a:avLst>
          </a:prstGeom>
          <a:gradFill>
            <a:gsLst>
              <a:gs pos="100000">
                <a:srgbClr val="00B0F0"/>
              </a:gs>
              <a:gs pos="100000">
                <a:schemeClr val="accent5">
                  <a:shade val="93000"/>
                  <a:satMod val="130000"/>
                </a:schemeClr>
              </a:gs>
              <a:gs pos="100000">
                <a:schemeClr val="accent5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Заголовок 3"/>
          <p:cNvSpPr txBox="1">
            <a:spLocks/>
          </p:cNvSpPr>
          <p:nvPr/>
        </p:nvSpPr>
        <p:spPr>
          <a:xfrm>
            <a:off x="1848004" y="260648"/>
            <a:ext cx="5447993" cy="8782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ln w="11430"/>
                <a:solidFill>
                  <a:srgbClr val="FF33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Какой слог ударный</a:t>
            </a:r>
            <a:r>
              <a:rPr lang="ru-RU" b="1" dirty="0">
                <a:ln w="11430"/>
                <a:solidFill>
                  <a:srgbClr val="FF33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</a:p>
        </p:txBody>
      </p:sp>
      <p:grpSp>
        <p:nvGrpSpPr>
          <p:cNvPr id="41" name="Группа 40"/>
          <p:cNvGrpSpPr/>
          <p:nvPr/>
        </p:nvGrpSpPr>
        <p:grpSpPr>
          <a:xfrm>
            <a:off x="2745470" y="5579324"/>
            <a:ext cx="557085" cy="830997"/>
            <a:chOff x="1331970" y="2819468"/>
            <a:chExt cx="557085" cy="830997"/>
          </a:xfrm>
        </p:grpSpPr>
        <p:sp>
          <p:nvSpPr>
            <p:cNvPr id="42" name="TextBox 41"/>
            <p:cNvSpPr txBox="1"/>
            <p:nvPr/>
          </p:nvSpPr>
          <p:spPr>
            <a:xfrm>
              <a:off x="1384759" y="2819468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 smtClean="0">
                  <a:latin typeface="Times New Roman" pitchFamily="18" charset="0"/>
                  <a:cs typeface="Times New Roman" pitchFamily="18" charset="0"/>
                </a:rPr>
                <a:t>1</a:t>
              </a:r>
              <a:endParaRPr lang="ru-RU" sz="48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" name="Рамка 42"/>
            <p:cNvSpPr/>
            <p:nvPr/>
          </p:nvSpPr>
          <p:spPr>
            <a:xfrm>
              <a:off x="1331970" y="2940224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44" name="Группа 43"/>
          <p:cNvGrpSpPr/>
          <p:nvPr/>
        </p:nvGrpSpPr>
        <p:grpSpPr>
          <a:xfrm>
            <a:off x="4137348" y="5579648"/>
            <a:ext cx="557085" cy="830997"/>
            <a:chOff x="2151085" y="2819793"/>
            <a:chExt cx="557085" cy="830997"/>
          </a:xfrm>
        </p:grpSpPr>
        <p:sp>
          <p:nvSpPr>
            <p:cNvPr id="45" name="TextBox 44"/>
            <p:cNvSpPr txBox="1"/>
            <p:nvPr/>
          </p:nvSpPr>
          <p:spPr>
            <a:xfrm>
              <a:off x="2213603" y="2819793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46" name="Рамка 45"/>
            <p:cNvSpPr/>
            <p:nvPr/>
          </p:nvSpPr>
          <p:spPr>
            <a:xfrm>
              <a:off x="2151085" y="2940549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47" name="Группа 46"/>
          <p:cNvGrpSpPr/>
          <p:nvPr/>
        </p:nvGrpSpPr>
        <p:grpSpPr>
          <a:xfrm>
            <a:off x="3450158" y="5579321"/>
            <a:ext cx="557085" cy="830997"/>
            <a:chOff x="2926613" y="2819792"/>
            <a:chExt cx="557085" cy="830997"/>
          </a:xfrm>
        </p:grpSpPr>
        <p:sp>
          <p:nvSpPr>
            <p:cNvPr id="48" name="TextBox 47"/>
            <p:cNvSpPr txBox="1"/>
            <p:nvPr/>
          </p:nvSpPr>
          <p:spPr>
            <a:xfrm>
              <a:off x="2989131" y="2819792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2</a:t>
              </a:r>
            </a:p>
          </p:txBody>
        </p:sp>
        <p:sp>
          <p:nvSpPr>
            <p:cNvPr id="49" name="Рамка 48"/>
            <p:cNvSpPr/>
            <p:nvPr/>
          </p:nvSpPr>
          <p:spPr>
            <a:xfrm>
              <a:off x="2926613" y="2940547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50" name="Группа 49"/>
          <p:cNvGrpSpPr/>
          <p:nvPr/>
        </p:nvGrpSpPr>
        <p:grpSpPr>
          <a:xfrm>
            <a:off x="4849604" y="5578993"/>
            <a:ext cx="557085" cy="830997"/>
            <a:chOff x="1331970" y="2819468"/>
            <a:chExt cx="557085" cy="830997"/>
          </a:xfrm>
        </p:grpSpPr>
        <p:sp>
          <p:nvSpPr>
            <p:cNvPr id="51" name="TextBox 50"/>
            <p:cNvSpPr txBox="1"/>
            <p:nvPr/>
          </p:nvSpPr>
          <p:spPr>
            <a:xfrm>
              <a:off x="1384759" y="2819468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4</a:t>
              </a:r>
            </a:p>
          </p:txBody>
        </p:sp>
        <p:sp>
          <p:nvSpPr>
            <p:cNvPr id="52" name="Рамка 51"/>
            <p:cNvSpPr/>
            <p:nvPr/>
          </p:nvSpPr>
          <p:spPr>
            <a:xfrm>
              <a:off x="1331970" y="2940224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56" name="Группа 55"/>
          <p:cNvGrpSpPr/>
          <p:nvPr/>
        </p:nvGrpSpPr>
        <p:grpSpPr>
          <a:xfrm>
            <a:off x="5554292" y="5578990"/>
            <a:ext cx="557085" cy="830997"/>
            <a:chOff x="2926613" y="2819792"/>
            <a:chExt cx="557085" cy="830997"/>
          </a:xfrm>
        </p:grpSpPr>
        <p:sp>
          <p:nvSpPr>
            <p:cNvPr id="57" name="TextBox 56"/>
            <p:cNvSpPr txBox="1"/>
            <p:nvPr/>
          </p:nvSpPr>
          <p:spPr>
            <a:xfrm>
              <a:off x="2989131" y="2819792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5</a:t>
              </a:r>
            </a:p>
          </p:txBody>
        </p:sp>
        <p:sp>
          <p:nvSpPr>
            <p:cNvPr id="58" name="Рамка 57"/>
            <p:cNvSpPr/>
            <p:nvPr/>
          </p:nvSpPr>
          <p:spPr>
            <a:xfrm>
              <a:off x="2926613" y="2940547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cxnSp>
        <p:nvCxnSpPr>
          <p:cNvPr id="60" name="Прямая соединительная линия 59"/>
          <p:cNvCxnSpPr/>
          <p:nvPr/>
        </p:nvCxnSpPr>
        <p:spPr>
          <a:xfrm flipV="1">
            <a:off x="5969170" y="1442775"/>
            <a:ext cx="180020" cy="177662"/>
          </a:xfrm>
          <a:prstGeom prst="line">
            <a:avLst/>
          </a:prstGeom>
          <a:ln w="825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2" descr="C:\Все\наборы\YvLena КРАДЕНОЕ СОЛНЦЕ\КРАДЕНОЕ СОЛНЦЕ (22)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51852" y="1544370"/>
            <a:ext cx="2660824" cy="3396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Группа 2"/>
          <p:cNvGrpSpPr/>
          <p:nvPr/>
        </p:nvGrpSpPr>
        <p:grpSpPr>
          <a:xfrm>
            <a:off x="4551242" y="2749398"/>
            <a:ext cx="2736304" cy="895001"/>
            <a:chOff x="4551242" y="2749398"/>
            <a:chExt cx="2736304" cy="895001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>
              <a:off x="4551242" y="3356367"/>
              <a:ext cx="2736304" cy="0"/>
            </a:xfrm>
            <a:prstGeom prst="line">
              <a:avLst/>
            </a:prstGeom>
            <a:ln w="825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flipV="1">
              <a:off x="5334441" y="3068335"/>
              <a:ext cx="0" cy="576064"/>
            </a:xfrm>
            <a:prstGeom prst="line">
              <a:avLst/>
            </a:prstGeom>
            <a:ln w="825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 flipV="1">
              <a:off x="5868838" y="2749398"/>
              <a:ext cx="360040" cy="355324"/>
            </a:xfrm>
            <a:prstGeom prst="line">
              <a:avLst/>
            </a:prstGeom>
            <a:ln w="825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 flipV="1">
              <a:off x="6516216" y="3068335"/>
              <a:ext cx="0" cy="576064"/>
            </a:xfrm>
            <a:prstGeom prst="line">
              <a:avLst/>
            </a:prstGeom>
            <a:ln w="825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62616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3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Объект 11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787745" y="5330688"/>
            <a:ext cx="1101973" cy="1328271"/>
          </a:xfrm>
          <a:prstGeom prst="rect">
            <a:avLst/>
          </a:prstGeom>
        </p:spPr>
      </p:pic>
      <p:cxnSp>
        <p:nvCxnSpPr>
          <p:cNvPr id="22" name="Прямая соединительная линия 21"/>
          <p:cNvCxnSpPr/>
          <p:nvPr/>
        </p:nvCxnSpPr>
        <p:spPr>
          <a:xfrm flipV="1">
            <a:off x="2674300" y="5090567"/>
            <a:ext cx="0" cy="288032"/>
          </a:xfrm>
          <a:prstGeom prst="line">
            <a:avLst/>
          </a:prstGeom>
          <a:ln w="825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694433" y="1318304"/>
            <a:ext cx="2521953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6000" b="1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Цапля</a:t>
            </a:r>
            <a:endParaRPr lang="ru-RU" sz="6000" b="1" dirty="0">
              <a:ln w="11430"/>
              <a:solidFill>
                <a:srgbClr val="7030A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Рамка 27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611"/>
            </a:avLst>
          </a:prstGeom>
          <a:gradFill>
            <a:gsLst>
              <a:gs pos="100000">
                <a:srgbClr val="00B0F0"/>
              </a:gs>
              <a:gs pos="100000">
                <a:schemeClr val="accent5">
                  <a:shade val="93000"/>
                  <a:satMod val="130000"/>
                </a:schemeClr>
              </a:gs>
              <a:gs pos="100000">
                <a:schemeClr val="accent5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Заголовок 3"/>
          <p:cNvSpPr txBox="1">
            <a:spLocks/>
          </p:cNvSpPr>
          <p:nvPr/>
        </p:nvSpPr>
        <p:spPr>
          <a:xfrm>
            <a:off x="1848004" y="260648"/>
            <a:ext cx="5447993" cy="8782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ln w="11430"/>
                <a:solidFill>
                  <a:srgbClr val="FF33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Какой слог ударный</a:t>
            </a:r>
            <a:r>
              <a:rPr lang="ru-RU" b="1" dirty="0">
                <a:ln w="11430"/>
                <a:solidFill>
                  <a:srgbClr val="FF33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</a:p>
        </p:txBody>
      </p:sp>
      <p:grpSp>
        <p:nvGrpSpPr>
          <p:cNvPr id="2" name="Группа 1"/>
          <p:cNvGrpSpPr/>
          <p:nvPr/>
        </p:nvGrpSpPr>
        <p:grpSpPr>
          <a:xfrm>
            <a:off x="4551242" y="2818203"/>
            <a:ext cx="2736304" cy="826196"/>
            <a:chOff x="3961791" y="4490401"/>
            <a:chExt cx="2736304" cy="826196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>
              <a:off x="3961791" y="5028565"/>
              <a:ext cx="2736304" cy="0"/>
            </a:xfrm>
            <a:prstGeom prst="line">
              <a:avLst/>
            </a:prstGeom>
            <a:ln w="825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flipV="1">
              <a:off x="5295798" y="4740533"/>
              <a:ext cx="0" cy="576064"/>
            </a:xfrm>
            <a:prstGeom prst="line">
              <a:avLst/>
            </a:prstGeom>
            <a:ln w="825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 flipV="1">
              <a:off x="4470211" y="4490401"/>
              <a:ext cx="360040" cy="355324"/>
            </a:xfrm>
            <a:prstGeom prst="line">
              <a:avLst/>
            </a:prstGeom>
            <a:ln w="825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Группа 40"/>
          <p:cNvGrpSpPr/>
          <p:nvPr/>
        </p:nvGrpSpPr>
        <p:grpSpPr>
          <a:xfrm>
            <a:off x="3444763" y="5578983"/>
            <a:ext cx="557085" cy="830997"/>
            <a:chOff x="1331970" y="2819468"/>
            <a:chExt cx="557085" cy="830997"/>
          </a:xfrm>
        </p:grpSpPr>
        <p:sp>
          <p:nvSpPr>
            <p:cNvPr id="42" name="TextBox 41"/>
            <p:cNvSpPr txBox="1"/>
            <p:nvPr/>
          </p:nvSpPr>
          <p:spPr>
            <a:xfrm>
              <a:off x="1384759" y="2819468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2</a:t>
              </a:r>
            </a:p>
          </p:txBody>
        </p:sp>
        <p:sp>
          <p:nvSpPr>
            <p:cNvPr id="43" name="Рамка 42"/>
            <p:cNvSpPr/>
            <p:nvPr/>
          </p:nvSpPr>
          <p:spPr>
            <a:xfrm>
              <a:off x="1331970" y="2940224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44" name="Группа 43"/>
          <p:cNvGrpSpPr/>
          <p:nvPr/>
        </p:nvGrpSpPr>
        <p:grpSpPr>
          <a:xfrm>
            <a:off x="4137348" y="5579648"/>
            <a:ext cx="557085" cy="830997"/>
            <a:chOff x="2151085" y="2819793"/>
            <a:chExt cx="557085" cy="830997"/>
          </a:xfrm>
        </p:grpSpPr>
        <p:sp>
          <p:nvSpPr>
            <p:cNvPr id="45" name="TextBox 44"/>
            <p:cNvSpPr txBox="1"/>
            <p:nvPr/>
          </p:nvSpPr>
          <p:spPr>
            <a:xfrm>
              <a:off x="2213603" y="2819793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46" name="Рамка 45"/>
            <p:cNvSpPr/>
            <p:nvPr/>
          </p:nvSpPr>
          <p:spPr>
            <a:xfrm>
              <a:off x="2151085" y="2940549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47" name="Группа 46"/>
          <p:cNvGrpSpPr/>
          <p:nvPr/>
        </p:nvGrpSpPr>
        <p:grpSpPr>
          <a:xfrm>
            <a:off x="2719550" y="5579648"/>
            <a:ext cx="557085" cy="830997"/>
            <a:chOff x="2926613" y="2819792"/>
            <a:chExt cx="557085" cy="830997"/>
          </a:xfrm>
        </p:grpSpPr>
        <p:sp>
          <p:nvSpPr>
            <p:cNvPr id="48" name="TextBox 47"/>
            <p:cNvSpPr txBox="1"/>
            <p:nvPr/>
          </p:nvSpPr>
          <p:spPr>
            <a:xfrm>
              <a:off x="2989131" y="2819792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1</a:t>
              </a:r>
            </a:p>
          </p:txBody>
        </p:sp>
        <p:sp>
          <p:nvSpPr>
            <p:cNvPr id="49" name="Рамка 48"/>
            <p:cNvSpPr/>
            <p:nvPr/>
          </p:nvSpPr>
          <p:spPr>
            <a:xfrm>
              <a:off x="2926613" y="2940547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50" name="Группа 49"/>
          <p:cNvGrpSpPr/>
          <p:nvPr/>
        </p:nvGrpSpPr>
        <p:grpSpPr>
          <a:xfrm>
            <a:off x="4849604" y="5578993"/>
            <a:ext cx="557085" cy="830997"/>
            <a:chOff x="1331970" y="2819468"/>
            <a:chExt cx="557085" cy="830997"/>
          </a:xfrm>
        </p:grpSpPr>
        <p:sp>
          <p:nvSpPr>
            <p:cNvPr id="51" name="TextBox 50"/>
            <p:cNvSpPr txBox="1"/>
            <p:nvPr/>
          </p:nvSpPr>
          <p:spPr>
            <a:xfrm>
              <a:off x="1384759" y="2819468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4</a:t>
              </a:r>
            </a:p>
          </p:txBody>
        </p:sp>
        <p:sp>
          <p:nvSpPr>
            <p:cNvPr id="52" name="Рамка 51"/>
            <p:cNvSpPr/>
            <p:nvPr/>
          </p:nvSpPr>
          <p:spPr>
            <a:xfrm>
              <a:off x="1331970" y="2940224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56" name="Группа 55"/>
          <p:cNvGrpSpPr/>
          <p:nvPr/>
        </p:nvGrpSpPr>
        <p:grpSpPr>
          <a:xfrm>
            <a:off x="5554292" y="5578990"/>
            <a:ext cx="557085" cy="830997"/>
            <a:chOff x="2926613" y="2819792"/>
            <a:chExt cx="557085" cy="830997"/>
          </a:xfrm>
        </p:grpSpPr>
        <p:sp>
          <p:nvSpPr>
            <p:cNvPr id="57" name="TextBox 56"/>
            <p:cNvSpPr txBox="1"/>
            <p:nvPr/>
          </p:nvSpPr>
          <p:spPr>
            <a:xfrm>
              <a:off x="2989131" y="2819792"/>
              <a:ext cx="4320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5</a:t>
              </a:r>
            </a:p>
          </p:txBody>
        </p:sp>
        <p:sp>
          <p:nvSpPr>
            <p:cNvPr id="58" name="Рамка 57"/>
            <p:cNvSpPr/>
            <p:nvPr/>
          </p:nvSpPr>
          <p:spPr>
            <a:xfrm>
              <a:off x="2926613" y="2940547"/>
              <a:ext cx="557085" cy="589481"/>
            </a:xfrm>
            <a:prstGeom prst="frame">
              <a:avLst>
                <a:gd name="adj1" fmla="val 11427"/>
              </a:avLst>
            </a:prstGeom>
            <a:gradFill>
              <a:gsLst>
                <a:gs pos="100000">
                  <a:srgbClr val="FF0066"/>
                </a:gs>
                <a:gs pos="10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cxnSp>
        <p:nvCxnSpPr>
          <p:cNvPr id="60" name="Прямая соединительная линия 59"/>
          <p:cNvCxnSpPr/>
          <p:nvPr/>
        </p:nvCxnSpPr>
        <p:spPr>
          <a:xfrm flipV="1">
            <a:off x="5644160" y="1444415"/>
            <a:ext cx="180020" cy="177662"/>
          </a:xfrm>
          <a:prstGeom prst="line">
            <a:avLst/>
          </a:prstGeom>
          <a:ln w="825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6" descr="C:\Все\наборы\YvLena КРАДЕНОЕ СОЛНЦЕ\КРАДЕНОЕ СОЛНЦЕ (23)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19816" y="1148768"/>
            <a:ext cx="1954484" cy="4560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2489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3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</TotalTime>
  <Words>158</Words>
  <Application>Microsoft Office PowerPoint</Application>
  <PresentationFormat>Экран (4:3)</PresentationFormat>
  <Paragraphs>81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Анжелика</dc:creator>
  <cp:lastModifiedBy>Анжелика</cp:lastModifiedBy>
  <cp:revision>35</cp:revision>
  <dcterms:created xsi:type="dcterms:W3CDTF">2013-04-16T08:09:32Z</dcterms:created>
  <dcterms:modified xsi:type="dcterms:W3CDTF">2013-09-29T04:47:03Z</dcterms:modified>
</cp:coreProperties>
</file>