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1" r:id="rId3"/>
    <p:sldId id="301" r:id="rId4"/>
    <p:sldId id="305" r:id="rId5"/>
    <p:sldId id="304" r:id="rId6"/>
    <p:sldId id="306" r:id="rId7"/>
    <p:sldId id="302" r:id="rId8"/>
    <p:sldId id="303" r:id="rId9"/>
    <p:sldId id="310" r:id="rId10"/>
    <p:sldId id="312" r:id="rId11"/>
    <p:sldId id="307" r:id="rId12"/>
    <p:sldId id="309" r:id="rId13"/>
    <p:sldId id="308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twYk9dwT1EvoI/PaINyqNQ==" hashData="zkuWPHphj/bbr+vXFoXlayG6IFo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57.radikal.ru/i157/1310/88/9a236cb05905.png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://s017.radikal.ru/i422/1310/1e/3ac4b2d930ff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issa-kopilochka.blogspot.ru/" TargetMode="External"/><Relationship Id="rId5" Type="http://schemas.openxmlformats.org/officeDocument/2006/relationships/hyperlink" Target="http://s16.radikal.ru/i191/1310/e2/2537988f21f5.png" TargetMode="External"/><Relationship Id="rId4" Type="http://schemas.openxmlformats.org/officeDocument/2006/relationships/hyperlink" Target="http://yvlena.blogspot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411452" y="5429924"/>
            <a:ext cx="63595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Матюшкина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Анжелика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Владимировна</a:t>
            </a:r>
          </a:p>
          <a:p>
            <a:pPr marL="742950" indent="-742950"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marL="742950" indent="-742950"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ГБОУ СОШ № 680 г. Москвы  </a:t>
            </a:r>
          </a:p>
        </p:txBody>
      </p:sp>
      <p:sp>
        <p:nvSpPr>
          <p:cNvPr id="6" name="Управляющая кнопка: сведения 5">
            <a:hlinkClick r:id="rId2" action="ppaction://hlinksldjump" highlightClick="1"/>
          </p:cNvPr>
          <p:cNvSpPr/>
          <p:nvPr/>
        </p:nvSpPr>
        <p:spPr>
          <a:xfrm>
            <a:off x="323528" y="6115379"/>
            <a:ext cx="464551" cy="444301"/>
          </a:xfrm>
          <a:prstGeom prst="actionButtonInformation">
            <a:avLst/>
          </a:prstGeom>
          <a:pattFill prst="dotDmnd">
            <a:fgClr>
              <a:srgbClr val="00B0F0"/>
            </a:fgClr>
            <a:bgClr>
              <a:srgbClr val="FFFF00"/>
            </a:bgClr>
          </a:patt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71286" y="6115379"/>
            <a:ext cx="467776" cy="444300"/>
          </a:xfrm>
          <a:prstGeom prst="actionButtonForwardNext">
            <a:avLst/>
          </a:prstGeom>
          <a:pattFill prst="dotDmnd">
            <a:fgClr>
              <a:srgbClr val="00B0F0"/>
            </a:fgClr>
            <a:bgClr>
              <a:srgbClr val="FFFF00"/>
            </a:bgClr>
          </a:patt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0" y="271255"/>
            <a:ext cx="91440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ctr"/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Литературное чтение  1 класс</a:t>
            </a:r>
          </a:p>
          <a:p>
            <a:pPr marL="742950" indent="-742950" algn="ctr"/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(обучение грамоте)</a:t>
            </a:r>
            <a:endParaRPr lang="ru-RU" sz="2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charset="0"/>
            </a:endParaRPr>
          </a:p>
          <a:p>
            <a:pPr marL="742950" indent="-742950" algn="ctr"/>
            <a:endParaRPr lang="ru-RU" sz="2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charset="0"/>
            </a:endParaRPr>
          </a:p>
          <a:p>
            <a:pPr marL="742950" indent="-742950" algn="ctr"/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Тренажёр</a:t>
            </a:r>
          </a:p>
          <a:p>
            <a:pPr marL="742950" indent="-742950"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charset="0"/>
            </a:endParaRPr>
          </a:p>
          <a:p>
            <a:pPr marL="742950" indent="-742950" algn="ctr"/>
            <a:r>
              <a:rPr lang="ru-RU" sz="8000" b="1" spc="50" dirty="0" smtClean="0">
                <a:ln w="11430"/>
                <a:solidFill>
                  <a:srgbClr val="FF33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Слоги</a:t>
            </a:r>
            <a:r>
              <a:rPr lang="ru-RU" sz="8000" b="1" spc="50" dirty="0" smtClean="0">
                <a:ln w="11430"/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 </a:t>
            </a:r>
            <a:endParaRPr lang="ru-RU" sz="8000" b="1" spc="50" dirty="0">
              <a:ln w="11430"/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9" name="Picture 2" descr="Увеличить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914" y="3964810"/>
            <a:ext cx="1367790" cy="144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880" y="1385521"/>
            <a:ext cx="2663732" cy="1670166"/>
          </a:xfrm>
          <a:prstGeom prst="rect">
            <a:avLst/>
          </a:prstGeom>
        </p:spPr>
      </p:pic>
      <p:pic>
        <p:nvPicPr>
          <p:cNvPr id="11" name="Объект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732240" y="2738484"/>
            <a:ext cx="1365391" cy="16457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782362" y="3861048"/>
            <a:ext cx="157927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742950" indent="-742950" algn="ctr"/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Часть </a:t>
            </a:r>
            <a:r>
              <a:rPr lang="en-US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VII</a:t>
            </a:r>
            <a:endParaRPr lang="ru-RU" sz="2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62273" y="6384031"/>
            <a:ext cx="819455" cy="523220"/>
          </a:xfrm>
          <a:prstGeom prst="rect">
            <a:avLst/>
          </a:prstGeom>
          <a:ln w="15875">
            <a:noFill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+mn-cs"/>
              </a:rPr>
              <a:t>2013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722226" y="4435790"/>
            <a:ext cx="1737976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742950" indent="-742950" algn="ctr"/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Ударение</a:t>
            </a:r>
            <a:endParaRPr lang="ru-RU" sz="2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2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245583" y="1318303"/>
            <a:ext cx="409314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Грузовик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41" name="Группа 40"/>
          <p:cNvGrpSpPr/>
          <p:nvPr/>
        </p:nvGrpSpPr>
        <p:grpSpPr>
          <a:xfrm>
            <a:off x="2745470" y="5579324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4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450158" y="5579321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6948264" y="1378191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4551242" y="2758758"/>
            <a:ext cx="2736304" cy="885641"/>
            <a:chOff x="4551242" y="2758758"/>
            <a:chExt cx="2736304" cy="885641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4551242" y="3356367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334441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6858254" y="2758758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6457220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Picture 5" descr="C:\Все\наборы\YvLena МИНИ НАБОР №2\мини №2 (8)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1851" y="1897029"/>
            <a:ext cx="3858858" cy="319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Овал 32"/>
          <p:cNvSpPr/>
          <p:nvPr/>
        </p:nvSpPr>
        <p:spPr>
          <a:xfrm>
            <a:off x="3219511" y="1649856"/>
            <a:ext cx="725213" cy="6841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68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007244" y="1318304"/>
            <a:ext cx="409314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Матрёшка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41" name="Группа 40"/>
          <p:cNvGrpSpPr/>
          <p:nvPr/>
        </p:nvGrpSpPr>
        <p:grpSpPr>
          <a:xfrm>
            <a:off x="2745470" y="5579324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4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450158" y="5579321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6211598" y="1313279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4551242" y="2749398"/>
            <a:ext cx="2736304" cy="895001"/>
            <a:chOff x="4551242" y="2749398"/>
            <a:chExt cx="2736304" cy="895001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4551242" y="3356367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334441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5868838" y="2749398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6516216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" name="Picture 2" descr="C:\Все\наборы\детская комната\11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1090" y="1607288"/>
            <a:ext cx="2469068" cy="3703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Овал 29"/>
          <p:cNvSpPr/>
          <p:nvPr/>
        </p:nvSpPr>
        <p:spPr>
          <a:xfrm>
            <a:off x="618483" y="1265233"/>
            <a:ext cx="725213" cy="6841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80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007244" y="1318304"/>
            <a:ext cx="409314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Солдатики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41" name="Группа 40"/>
          <p:cNvGrpSpPr/>
          <p:nvPr/>
        </p:nvGrpSpPr>
        <p:grpSpPr>
          <a:xfrm>
            <a:off x="2745470" y="5579324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4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450158" y="5579321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6211598" y="1313279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4551242" y="2722700"/>
            <a:ext cx="2736304" cy="921699"/>
            <a:chOff x="4551242" y="2722700"/>
            <a:chExt cx="2736304" cy="921699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4551242" y="3356367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076056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5472794" y="2722700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6660232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Picture 5" descr="C:\Все\наборы\lissa маленький воин\солдатики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943" y="1821078"/>
            <a:ext cx="3538793" cy="3048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Прямая соединительная линия 33"/>
          <p:cNvCxnSpPr/>
          <p:nvPr/>
        </p:nvCxnSpPr>
        <p:spPr>
          <a:xfrm flipV="1">
            <a:off x="5895797" y="3057449"/>
            <a:ext cx="0" cy="576064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1228871" y="1636198"/>
            <a:ext cx="983750" cy="6841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51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551242" y="1318303"/>
            <a:ext cx="2866981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Кубики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551242" y="2818203"/>
            <a:ext cx="2736304" cy="804425"/>
            <a:chOff x="3961791" y="4490401"/>
            <a:chExt cx="2736304" cy="804425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3961791" y="5028565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4817238" y="4718762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4312942" y="4490401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3444763" y="5578983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2719550" y="5579648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5406689" y="1427580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3" descr="C:\Все\наборы\YvLena МИНИ НАБОР №1\мини №1 (4)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2604" y="1988334"/>
            <a:ext cx="2808817" cy="280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Прямая соединительная линия 31"/>
          <p:cNvCxnSpPr/>
          <p:nvPr/>
        </p:nvCxnSpPr>
        <p:spPr>
          <a:xfrm flipV="1">
            <a:off x="6444208" y="3075620"/>
            <a:ext cx="0" cy="576064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519997" y="1783605"/>
            <a:ext cx="725213" cy="6841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01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348" y="1401025"/>
            <a:ext cx="84901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  <a:hlinkClick r:id="rId2"/>
              </a:rPr>
              <a:t>http://s017.radikal.ru/i422/1310/1e/3ac4b2d930ff.png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лошадка, клоун, матрешка 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s57.radikal.ru/i157/1310/88/9a236cb05905.png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предметы, автор отрисовок Елена У.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en-US" sz="1200" dirty="0">
                <a:latin typeface="Times New Roman" pitchFamily="18" charset="0"/>
                <a:cs typeface="Times New Roman" pitchFamily="18" charset="0"/>
                <a:hlinkClick r:id="rId4"/>
              </a:rPr>
              <a:t>://yvlena.blogspot.ru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(персональный блог,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наборы платные)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s16.radikal.ru/i191/1310/e2/2537988f21f5.png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предметы, автор отрисовок Ольга Ш.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  <a:hlinkClick r:id="rId6"/>
              </a:rPr>
              <a:t>http://lissa-kopilochka.blogspot.ru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(персональный блог, наборы платные)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323527" y="6003202"/>
            <a:ext cx="576064" cy="576064"/>
          </a:xfrm>
          <a:prstGeom prst="actionButtonHome">
            <a:avLst/>
          </a:prstGeom>
          <a:pattFill prst="divot">
            <a:fgClr>
              <a:srgbClr val="00B0F0"/>
            </a:fgClr>
            <a:bgClr>
              <a:srgbClr val="FFFF00"/>
            </a:bgClr>
          </a:patt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23527" y="3831868"/>
            <a:ext cx="43654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художникам и авторам отрисовок</a:t>
            </a:r>
            <a:endParaRPr lang="ru-RU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0392" y="4238084"/>
            <a:ext cx="42316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Звуковые файлы авторские, выполнены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программе Audacity</a:t>
            </a:r>
          </a:p>
        </p:txBody>
      </p:sp>
      <p:pic>
        <p:nvPicPr>
          <p:cNvPr id="15" name="Объект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403001"/>
            <a:ext cx="2663732" cy="1670166"/>
          </a:xfrm>
          <a:prstGeom prst="rect">
            <a:avLst/>
          </a:prstGeom>
        </p:spPr>
      </p:pic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Интернет ресурсы</a:t>
            </a:r>
            <a:endParaRPr lang="ru-RU" b="1" dirty="0">
              <a:ln w="11430"/>
              <a:solidFill>
                <a:srgbClr val="FF33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685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551242" y="1318303"/>
            <a:ext cx="2866981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Башня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551242" y="2818203"/>
            <a:ext cx="2736304" cy="826196"/>
            <a:chOff x="3961791" y="4490401"/>
            <a:chExt cx="2736304" cy="826196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3961791" y="5028565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295798" y="4740533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4470211" y="4490401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3444763" y="5578983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2719550" y="5579648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5406689" y="1427580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6" descr="C:\Все\наборы\lissa маленький воин\игрушки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6000" y="1548000"/>
            <a:ext cx="2376000" cy="36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42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302932" y="1318304"/>
            <a:ext cx="343745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Собака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41" name="Группа 40"/>
          <p:cNvGrpSpPr/>
          <p:nvPr/>
        </p:nvGrpSpPr>
        <p:grpSpPr>
          <a:xfrm>
            <a:off x="2745470" y="5579324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4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450158" y="5579321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5969170" y="1442775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4551242" y="2749398"/>
            <a:ext cx="2736304" cy="895001"/>
            <a:chOff x="4551242" y="2749398"/>
            <a:chExt cx="2736304" cy="895001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4551242" y="3356367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334441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5868838" y="2749398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6516216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" name="Picture 9" descr="C:\Все\наборы\YvLena МИНИ НАБОР №6\мини № 6 (14)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1226" y="2398464"/>
            <a:ext cx="3848640" cy="185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49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787915" y="1300955"/>
            <a:ext cx="245954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Катер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551242" y="2818203"/>
            <a:ext cx="2736304" cy="826196"/>
            <a:chOff x="3961791" y="4490401"/>
            <a:chExt cx="2736304" cy="826196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3961791" y="5028565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295798" y="4740533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4470211" y="4490401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3444763" y="5578983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2719550" y="5579648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5644160" y="1444415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" descr="C:\Все\наборы\lissa маленький воин\кораблик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6791" y="1996213"/>
            <a:ext cx="3283367" cy="2426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3134945" y="1808786"/>
            <a:ext cx="725213" cy="6841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8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302932" y="1318304"/>
            <a:ext cx="343745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Лошадка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41" name="Группа 40"/>
          <p:cNvGrpSpPr/>
          <p:nvPr/>
        </p:nvGrpSpPr>
        <p:grpSpPr>
          <a:xfrm>
            <a:off x="2745470" y="5579324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4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450158" y="5579321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6111377" y="1442775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4551242" y="2749398"/>
            <a:ext cx="2736304" cy="895001"/>
            <a:chOff x="4551242" y="2749398"/>
            <a:chExt cx="2736304" cy="895001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4551242" y="3356367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334441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5868838" y="2749398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6516216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Picture 4" descr="C:\Все\наборы\щелкунчик\лошадка2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8555" y="1654717"/>
            <a:ext cx="2484000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Овал 29"/>
          <p:cNvSpPr/>
          <p:nvPr/>
        </p:nvSpPr>
        <p:spPr>
          <a:xfrm>
            <a:off x="3183444" y="3789040"/>
            <a:ext cx="725213" cy="6841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38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31914" y="1318303"/>
            <a:ext cx="267557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Клоун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551242" y="2818203"/>
            <a:ext cx="2736304" cy="826196"/>
            <a:chOff x="3961791" y="4490401"/>
            <a:chExt cx="2736304" cy="826196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3961791" y="5028565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295798" y="4740533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4470211" y="4490401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3444763" y="5578983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2719550" y="5579648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5885249" y="1444415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5" descr="C:\Все\наборы\щелкунчик\клоун B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3686" y="1349516"/>
            <a:ext cx="2096146" cy="419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Овал 29"/>
          <p:cNvSpPr/>
          <p:nvPr/>
        </p:nvSpPr>
        <p:spPr>
          <a:xfrm>
            <a:off x="827584" y="3086945"/>
            <a:ext cx="725213" cy="6841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8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199866" y="1318303"/>
            <a:ext cx="379746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Машинка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41" name="Группа 40"/>
          <p:cNvGrpSpPr/>
          <p:nvPr/>
        </p:nvGrpSpPr>
        <p:grpSpPr>
          <a:xfrm>
            <a:off x="2745470" y="5579324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4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450158" y="5579321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6228878" y="1442775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4551242" y="2749398"/>
            <a:ext cx="2736304" cy="895001"/>
            <a:chOff x="4551242" y="2749398"/>
            <a:chExt cx="2736304" cy="895001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4551242" y="3356367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334441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5868838" y="2749398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6516216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Picture 4" descr="C:\Все\наборы\lissa маленький воин\машинка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2145" y="2333967"/>
            <a:ext cx="3835098" cy="2138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38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430597" y="1318303"/>
            <a:ext cx="343745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Ракета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41" name="Группа 40"/>
          <p:cNvGrpSpPr/>
          <p:nvPr/>
        </p:nvGrpSpPr>
        <p:grpSpPr>
          <a:xfrm>
            <a:off x="2745470" y="5579324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4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450158" y="5579321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5969170" y="1442775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4551242" y="2749398"/>
            <a:ext cx="2736304" cy="895001"/>
            <a:chOff x="4551242" y="2749398"/>
            <a:chExt cx="2736304" cy="895001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4551242" y="3356367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334441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5868838" y="2749398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6516216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Picture 8" descr="C:\Все\наборы\YvLena МИНИ НАБОР №4\мини №4 (14)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58854" y="1054546"/>
            <a:ext cx="1378300" cy="4715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38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007244" y="1318304"/>
            <a:ext cx="409314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Черепаха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41" name="Группа 40"/>
          <p:cNvGrpSpPr/>
          <p:nvPr/>
        </p:nvGrpSpPr>
        <p:grpSpPr>
          <a:xfrm>
            <a:off x="2745470" y="5579324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4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450158" y="5579321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6457220" y="1378191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4551242" y="2738348"/>
            <a:ext cx="2736304" cy="906051"/>
            <a:chOff x="4551242" y="2738348"/>
            <a:chExt cx="2736304" cy="906051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4551242" y="3356367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076056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6277200" y="2738348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6660232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Прямая соединительная линия 33"/>
          <p:cNvCxnSpPr/>
          <p:nvPr/>
        </p:nvCxnSpPr>
        <p:spPr>
          <a:xfrm flipV="1">
            <a:off x="5895797" y="3057449"/>
            <a:ext cx="0" cy="576064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7" descr="C:\Все\наборы\YvLena МИНИ НАБОР №4\мини №4 (11)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8076" y="1799709"/>
            <a:ext cx="3312368" cy="3091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Овал 29"/>
          <p:cNvSpPr/>
          <p:nvPr/>
        </p:nvSpPr>
        <p:spPr>
          <a:xfrm>
            <a:off x="3003487" y="1555853"/>
            <a:ext cx="725213" cy="6841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214</Words>
  <Application>Microsoft Office PowerPoint</Application>
  <PresentationFormat>Экран (4:3)</PresentationFormat>
  <Paragraphs>104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Анжелика</dc:creator>
  <cp:lastModifiedBy>Анжелика</cp:lastModifiedBy>
  <cp:revision>42</cp:revision>
  <dcterms:created xsi:type="dcterms:W3CDTF">2013-04-16T08:09:32Z</dcterms:created>
  <dcterms:modified xsi:type="dcterms:W3CDTF">2013-10-06T21:06:31Z</dcterms:modified>
</cp:coreProperties>
</file>