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3" d="100"/>
        <a:sy n="4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275F1-2FD8-427E-98A8-B66B7216CE89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93E59-E315-4D84-827D-18F87725FE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6937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6937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5437D-86B4-4E78-A349-8057E560529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6937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 descr="C:\Users\007\Desktop\10с\IMG_49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715304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2071670" y="5357826"/>
            <a:ext cx="6357982" cy="1285884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На экскурсии в налоговой инспекции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2571744"/>
            <a:ext cx="4803259" cy="4068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4" descr="E:\DSC078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290"/>
            <a:ext cx="4240939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Блок-схема: ручной ввод 5"/>
          <p:cNvSpPr/>
          <p:nvPr/>
        </p:nvSpPr>
        <p:spPr>
          <a:xfrm>
            <a:off x="500034" y="4929198"/>
            <a:ext cx="3214710" cy="1500198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Танцевальный фейерверк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26626" name="Picture 2" descr="E:\фото 10 класс\день лицеиста\DSC00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571480"/>
            <a:ext cx="7258048" cy="5651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E:\фото 10 класс\всячина\DSCN27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85728"/>
            <a:ext cx="2714644" cy="3701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E:\фото 10 класс\всячина\DSCN26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3857628"/>
            <a:ext cx="3340310" cy="2757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007\Desktop\Cdhz-Bdfq_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158" y="285728"/>
            <a:ext cx="5681541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Блок-схема: ручной ввод 4"/>
          <p:cNvSpPr/>
          <p:nvPr/>
        </p:nvSpPr>
        <p:spPr>
          <a:xfrm>
            <a:off x="6429388" y="928670"/>
            <a:ext cx="1928826" cy="157163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Марш парков</a:t>
            </a:r>
            <a:endParaRPr lang="ru-RU" sz="3200" dirty="0"/>
          </a:p>
        </p:txBody>
      </p:sp>
      <p:pic>
        <p:nvPicPr>
          <p:cNvPr id="7171" name="Picture 3" descr="C:\Users\007\Desktop\6SFlH_vjyu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69" y="2786058"/>
            <a:ext cx="2862623" cy="372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C:\Users\007\Desktop\IUOZ8DcMC7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4000504"/>
            <a:ext cx="3929090" cy="2618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007\Desktop\Jp7_fn_2ei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142984"/>
            <a:ext cx="5033686" cy="4014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Блок-схема: ручной ввод 4"/>
          <p:cNvSpPr/>
          <p:nvPr/>
        </p:nvSpPr>
        <p:spPr>
          <a:xfrm>
            <a:off x="571472" y="5429264"/>
            <a:ext cx="3214710" cy="1000132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Скалодром</a:t>
            </a:r>
            <a:endParaRPr lang="ru-RU" sz="3200" dirty="0"/>
          </a:p>
        </p:txBody>
      </p:sp>
      <p:pic>
        <p:nvPicPr>
          <p:cNvPr id="8198" name="Picture 6" descr="C:\Users\007\Desktop\aev27IqOZv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928934"/>
            <a:ext cx="2643206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5" descr="C:\Users\007\Desktop\oOi2JbXSdeQ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 b="-787"/>
          <a:stretch>
            <a:fillRect/>
          </a:stretch>
        </p:blipFill>
        <p:spPr bwMode="auto">
          <a:xfrm>
            <a:off x="5565408" y="285728"/>
            <a:ext cx="304836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Блок-схема: ручной ввод 5"/>
          <p:cNvSpPr/>
          <p:nvPr/>
        </p:nvSpPr>
        <p:spPr>
          <a:xfrm>
            <a:off x="1571604" y="5429264"/>
            <a:ext cx="5572164" cy="1071570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Региональная НПК</a:t>
            </a:r>
            <a:endParaRPr lang="ru-RU" sz="3200" dirty="0"/>
          </a:p>
        </p:txBody>
      </p:sp>
      <p:pic>
        <p:nvPicPr>
          <p:cNvPr id="5122" name="Picture 2" descr="C:\Users\007\Desktop\fzf2Fe0ppF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1" y="428604"/>
            <a:ext cx="733525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25602" name="Picture 2" descr="E:\фото 10 класс\осенний бал\DSC01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928670"/>
            <a:ext cx="3697581" cy="5223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4643438" y="642918"/>
            <a:ext cx="4000528" cy="5572164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Призер республиканской олимпиады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по обществознанию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428604"/>
            <a:ext cx="4714908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007\Desktop\Новая папка\бегларян\DSCN61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357166"/>
            <a:ext cx="7429552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Блок-схема: ручной ввод 4"/>
          <p:cNvSpPr/>
          <p:nvPr/>
        </p:nvSpPr>
        <p:spPr>
          <a:xfrm>
            <a:off x="1928794" y="5429264"/>
            <a:ext cx="6286544" cy="1143008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Школьная команда футболистов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57166"/>
            <a:ext cx="739383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50271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785786" y="5000636"/>
            <a:ext cx="7572428" cy="1071570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Первенство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Чебоксарского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 района по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стрелбе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 из лука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24578" name="Picture 2" descr="E:\фото 10 класс\8 марта\DSCN78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00042"/>
            <a:ext cx="7806271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2857488" y="5715016"/>
            <a:ext cx="5572164" cy="714380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«Самая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самая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682722" cy="5126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2000232" y="5357826"/>
            <a:ext cx="6072230" cy="1071570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Школьная баскетбольная команда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23554" name="Picture 2" descr="E:\фото 10 класс\Ясная поляна\DSC005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14356"/>
            <a:ext cx="7917190" cy="5268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428604"/>
            <a:ext cx="7810554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22530" name="Picture 2" descr="E:\фото 10 класс\поездки\IMGP03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57166"/>
            <a:ext cx="7429552" cy="6166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15" name="Picture 3" descr="C:\Users\007\Desktop\jAO3fAF_xf4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642918"/>
            <a:ext cx="8258204" cy="5503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" name="Picture 2" descr="C:\Users\007\Desktop\-PTbqQEmxmE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714744" y="4017961"/>
            <a:ext cx="1891511" cy="2840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Блок-схема: ручной ввод 17"/>
          <p:cNvSpPr/>
          <p:nvPr/>
        </p:nvSpPr>
        <p:spPr>
          <a:xfrm>
            <a:off x="5429256" y="5429264"/>
            <a:ext cx="3143272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Последний звонок</a:t>
            </a:r>
            <a:endParaRPr lang="ru-RU" sz="3200" dirty="0"/>
          </a:p>
        </p:txBody>
      </p:sp>
      <p:pic>
        <p:nvPicPr>
          <p:cNvPr id="6148" name="Picture 4" descr="C:\Users\007\Desktop\W00UcPAn-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-1"/>
            <a:ext cx="3786214" cy="2523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007\Desktop\Новая папка\Протоколы\фото 10 класс\1 сентября\DSC030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928934"/>
            <a:ext cx="607219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007\Desktop\Новая папка\Протоколы\фото 10 класс\1 сентября\DSC030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-451460" y="1022909"/>
            <a:ext cx="4000528" cy="2383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4286248" y="928670"/>
            <a:ext cx="3143272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1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сентября</a:t>
            </a:r>
            <a:endParaRPr lang="ru-RU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007\Desktop\Новая папка\ундоры\фото ундоры\DSC032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786190"/>
            <a:ext cx="4160278" cy="2768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007\Desktop\Новая папка\ундоры\фото ундоры\DSC032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4440873" y="1416987"/>
            <a:ext cx="5055428" cy="3364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007\Desktop\Новая папка\ундоры\фото ундоры\DSC034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85728"/>
            <a:ext cx="472334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Блок-схема: ручной ввод 5"/>
          <p:cNvSpPr/>
          <p:nvPr/>
        </p:nvSpPr>
        <p:spPr>
          <a:xfrm>
            <a:off x="5429256" y="5429264"/>
            <a:ext cx="3143272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Ундоры</a:t>
            </a:r>
            <a:endParaRPr lang="ru-RU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007\Desktop\Новая папка\ундоры\фото ундоры\DSC035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642918"/>
            <a:ext cx="8158507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007\Desktop\Новая папка\фото день учителя\DSC039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857232"/>
            <a:ext cx="7688185" cy="5116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Блок-схема: ручной ввод 3"/>
          <p:cNvSpPr/>
          <p:nvPr/>
        </p:nvSpPr>
        <p:spPr>
          <a:xfrm>
            <a:off x="5429256" y="5429264"/>
            <a:ext cx="3143272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День учителя</a:t>
            </a:r>
            <a:endParaRPr lang="ru-RU" sz="3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2375" y="857232"/>
            <a:ext cx="8224905" cy="5473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3</a:t>
            </a:fld>
            <a:endParaRPr lang="ru-RU" sz="1600" dirty="0"/>
          </a:p>
        </p:txBody>
      </p:sp>
      <p:pic>
        <p:nvPicPr>
          <p:cNvPr id="10242" name="Picture 2" descr="E:\фото 10 класс\моя инициатива\DSCN8172.JPG"/>
          <p:cNvPicPr>
            <a:picLocks noChangeAspect="1" noChangeArrowheads="1"/>
          </p:cNvPicPr>
          <p:nvPr/>
        </p:nvPicPr>
        <p:blipFill>
          <a:blip r:embed="rId3" cstate="email"/>
          <a:srcRect r="-649"/>
          <a:stretch>
            <a:fillRect/>
          </a:stretch>
        </p:blipFill>
        <p:spPr bwMode="auto">
          <a:xfrm>
            <a:off x="1785918" y="357166"/>
            <a:ext cx="6841370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3286116" y="5500702"/>
            <a:ext cx="5143536" cy="928694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«Моя инициатива»</a:t>
            </a:r>
            <a:endParaRPr lang="ru-RU" sz="36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285992"/>
            <a:ext cx="221457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007\Desktop\Новая папка\фото день учителя\DSC0394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5" y="571480"/>
            <a:ext cx="8265489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007\Desktop\Новая папка\фото день учителя\DSC040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642918"/>
            <a:ext cx="7688185" cy="5116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3660762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007\Desktop\Новая папка\фото день учителя\Копия DSC040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437703" y="1348586"/>
            <a:ext cx="5500728" cy="3660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007\Desktop\Новая папка\фото день учителя\DSC044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5" y="714356"/>
            <a:ext cx="7943457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Блок-схема: ручной ввод 3"/>
          <p:cNvSpPr/>
          <p:nvPr/>
        </p:nvSpPr>
        <p:spPr>
          <a:xfrm>
            <a:off x="5429256" y="5429264"/>
            <a:ext cx="3143272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У лицея юбилей</a:t>
            </a:r>
            <a:endParaRPr lang="ru-RU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007\Desktop\Новая папка\фото день учителя\DSC0445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5" y="500042"/>
            <a:ext cx="8372833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007\Desktop\Новая папка\Протоколы\фото 10 класс\лицеист\DSC0458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2"/>
            <a:ext cx="8158145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Блок-схема: ручной ввод 3"/>
          <p:cNvSpPr/>
          <p:nvPr/>
        </p:nvSpPr>
        <p:spPr>
          <a:xfrm>
            <a:off x="5429256" y="5429264"/>
            <a:ext cx="3143272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Посвящение в лицеисты</a:t>
            </a:r>
            <a:endParaRPr lang="ru-RU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007\Desktop\Новая папка\Протоколы\фото 10 класс\лицеист\DSC0459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71480"/>
            <a:ext cx="8439593" cy="561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007\Desktop\Новая папка\хеллоуин\DSC04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00042"/>
            <a:ext cx="3243423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007\Desktop\Новая папка\хеллоуин\DSC047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214422"/>
            <a:ext cx="3243423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642910" y="5286388"/>
            <a:ext cx="3714776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Бал нечистой силы</a:t>
            </a:r>
            <a:endParaRPr lang="ru-RU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007\Desktop\Новая папка\хеллоуин\DSC047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857232"/>
            <a:ext cx="7795529" cy="5187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4</a:t>
            </a:fld>
            <a:endParaRPr lang="ru-RU" sz="1600" dirty="0"/>
          </a:p>
        </p:txBody>
      </p:sp>
      <p:pic>
        <p:nvPicPr>
          <p:cNvPr id="5" name="Picture 2" descr="E:\фото 10 класс\всячина\DSCN09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500042"/>
            <a:ext cx="3514289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E:\фото 10 класс\всячина\DSCN297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785794"/>
            <a:ext cx="3654328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Блок-схема: ручной ввод 6"/>
          <p:cNvSpPr/>
          <p:nvPr/>
        </p:nvSpPr>
        <p:spPr>
          <a:xfrm>
            <a:off x="5143504" y="4500570"/>
            <a:ext cx="2928958" cy="1643074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Ведущие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6054749"/>
            <a:ext cx="405408" cy="365125"/>
          </a:xfrm>
        </p:spPr>
        <p:txBody>
          <a:bodyPr/>
          <a:lstStyle/>
          <a:p>
            <a:fld id="{B19B0651-EE4F-4900-A07F-96A6BFA9D0F0}" type="slidenum">
              <a:rPr lang="ru-RU" sz="1600" smtClean="0"/>
              <a:pPr/>
              <a:t>5</a:t>
            </a:fld>
            <a:endParaRPr lang="ru-RU" sz="1600" dirty="0"/>
          </a:p>
        </p:txBody>
      </p:sp>
      <p:pic>
        <p:nvPicPr>
          <p:cNvPr id="16386" name="Picture 2" descr="E:\фото 10 класс\всячина\DSC077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571480"/>
            <a:ext cx="7689877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793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4098" name="Picture 2" descr="F:\фото 10 класс\ввсв\DSC092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t="-640"/>
          <a:stretch>
            <a:fillRect/>
          </a:stretch>
        </p:blipFill>
        <p:spPr bwMode="auto">
          <a:xfrm>
            <a:off x="5357818" y="500042"/>
            <a:ext cx="2857520" cy="6000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Блок-схема: ручной ввод 7"/>
          <p:cNvSpPr/>
          <p:nvPr/>
        </p:nvSpPr>
        <p:spPr>
          <a:xfrm>
            <a:off x="428596" y="5357826"/>
            <a:ext cx="5072098" cy="1143008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Вечер встречи с выпускниками</a:t>
            </a:r>
            <a:endParaRPr lang="ru-RU" sz="32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142984"/>
            <a:ext cx="4829642" cy="3187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9698" name="Picture 2" descr="E:\фото 10 класс\свое\IMG_72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497320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ручной ввод 4"/>
          <p:cNvSpPr/>
          <p:nvPr/>
        </p:nvSpPr>
        <p:spPr>
          <a:xfrm>
            <a:off x="1284696" y="5190237"/>
            <a:ext cx="6858048" cy="1285884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На районной научно- практической конференции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074" name="Picture 2" descr="E:\Конф пагубные привычки\DSC_04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00042"/>
            <a:ext cx="8001056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Конф пагубные привычки\DSC_04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3643314"/>
            <a:ext cx="3874565" cy="2905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E:\Конф пагубные привычки\DSC_04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3429000"/>
            <a:ext cx="257176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Блок-схема: ручной ввод 7"/>
          <p:cNvSpPr/>
          <p:nvPr/>
        </p:nvSpPr>
        <p:spPr>
          <a:xfrm>
            <a:off x="5572132" y="5572140"/>
            <a:ext cx="2857520" cy="1071570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Поздравляем мальчиков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099" name="Picture 3" descr="E:\Конф пагубные привычки\DSC_04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7858179" cy="4357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E:\Конф пагубные привычки\DSC_04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3214686"/>
            <a:ext cx="2000264" cy="3340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Блок-схема: ручной ввод 5"/>
          <p:cNvSpPr/>
          <p:nvPr/>
        </p:nvSpPr>
        <p:spPr>
          <a:xfrm>
            <a:off x="1214414" y="4857760"/>
            <a:ext cx="4857784" cy="1214446"/>
          </a:xfrm>
          <a:prstGeom prst="flowChartManualInpu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urier New" pitchFamily="49" charset="0"/>
                <a:ea typeface="SimSun-ExtB" pitchFamily="49" charset="-122"/>
                <a:cs typeface="Courier New" pitchFamily="49" charset="0"/>
              </a:rPr>
              <a:t>Поздравляем девочек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PresentationFormat>Экран (4:3)</PresentationFormat>
  <Paragraphs>50</Paragraphs>
  <Slides>38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class216</cp:lastModifiedBy>
  <cp:revision>1</cp:revision>
  <dcterms:modified xsi:type="dcterms:W3CDTF">2014-03-11T10:13:14Z</dcterms:modified>
</cp:coreProperties>
</file>