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9" r:id="rId3"/>
    <p:sldId id="257" r:id="rId4"/>
    <p:sldId id="309" r:id="rId5"/>
    <p:sldId id="261" r:id="rId6"/>
    <p:sldId id="273" r:id="rId7"/>
    <p:sldId id="316" r:id="rId8"/>
    <p:sldId id="317" r:id="rId9"/>
    <p:sldId id="274" r:id="rId10"/>
    <p:sldId id="272" r:id="rId11"/>
    <p:sldId id="271" r:id="rId12"/>
    <p:sldId id="270" r:id="rId13"/>
    <p:sldId id="268" r:id="rId14"/>
    <p:sldId id="264" r:id="rId15"/>
    <p:sldId id="319" r:id="rId16"/>
    <p:sldId id="266" r:id="rId17"/>
    <p:sldId id="265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B901A2B7-8610-4E8C-8DEA-CBEEEFA763D6}">
          <p14:sldIdLst>
            <p14:sldId id="256"/>
            <p14:sldId id="257"/>
            <p14:sldId id="258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>
        <p:scale>
          <a:sx n="77" d="100"/>
          <a:sy n="77" d="100"/>
        </p:scale>
        <p:origin x="-94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9" d="100"/>
        <a:sy n="39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C19F43-E918-416A-99CD-32866A29C9BF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5437D-86B4-4E78-A349-8057E56052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3893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5437D-86B4-4E78-A349-8057E5605294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69376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5437D-86B4-4E78-A349-8057E5605294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69376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5437D-86B4-4E78-A349-8057E5605294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69376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5437D-86B4-4E78-A349-8057E5605294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69376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5437D-86B4-4E78-A349-8057E5605294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69376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5437D-86B4-4E78-A349-8057E5605294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69376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5437D-86B4-4E78-A349-8057E5605294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69376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5437D-86B4-4E78-A349-8057E5605294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69376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5437D-86B4-4E78-A349-8057E5605294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69376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5437D-86B4-4E78-A349-8057E5605294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69376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5437D-86B4-4E78-A349-8057E5605294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69376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5437D-86B4-4E78-A349-8057E5605294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69376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EE448-0A3F-4783-BDBA-6500A2A0A817}" type="datetime1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E3818-A4E6-48DC-8D3B-B063F82268FE}" type="datetime1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B985F-B13E-4DDC-A23A-2B901F57D2F6}" type="datetime1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EF83E-DC81-442E-AEAD-E19B6651C03C}" type="datetime1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79E89-3F50-45A3-97CC-F0256DE6A741}" type="datetime1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4573C-276A-46E3-9DEE-83C80006533B}" type="datetime1">
              <a:rPr lang="ru-RU" smtClean="0"/>
              <a:pPr/>
              <a:t>11.03.2014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962C8-90C7-4058-9159-80B8CD719532}" type="datetime1">
              <a:rPr lang="ru-RU" smtClean="0"/>
              <a:pPr/>
              <a:t>11.03.2014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1E19D-8EEA-4494-8424-1310B6D2CB25}" type="datetime1">
              <a:rPr lang="ru-RU" smtClean="0"/>
              <a:pPr/>
              <a:t>11.03.2014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59390-7431-4107-81B4-3CFDCF0398BD}" type="datetime1">
              <a:rPr lang="ru-RU" smtClean="0"/>
              <a:pPr/>
              <a:t>11.03.2014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C50CA-2A54-43F3-88ED-B593085FD9A6}" type="datetime1">
              <a:rPr lang="ru-RU" smtClean="0"/>
              <a:pPr/>
              <a:t>11.03.2014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B12AC-5682-4A2E-AC7A-C8837A2FE630}" type="datetime1">
              <a:rPr lang="ru-RU" smtClean="0"/>
              <a:pPr/>
              <a:t>11.03.2014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3E02D2-25BC-47D4-94EC-DC7CDCF02BAA}" type="datetime1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ручной ввод 3"/>
          <p:cNvSpPr/>
          <p:nvPr/>
        </p:nvSpPr>
        <p:spPr>
          <a:xfrm>
            <a:off x="0" y="285728"/>
            <a:ext cx="9144000" cy="1571636"/>
          </a:xfrm>
          <a:prstGeom prst="flowChartManualInput">
            <a:avLst/>
          </a:prstGeom>
          <a:solidFill>
            <a:schemeClr val="lt1">
              <a:alpha val="67000"/>
            </a:schemeClr>
          </a:solidFill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071538" y="571480"/>
            <a:ext cx="6912768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ea typeface="SimSun-ExtB" pitchFamily="49" charset="-122"/>
                <a:cs typeface="Courier New" pitchFamily="49" charset="0"/>
              </a:rPr>
              <a:t>Школьная жизнь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urier New" pitchFamily="49" charset="0"/>
              <a:ea typeface="SimSun-ExtB" pitchFamily="49" charset="-122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908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244408" y="6054749"/>
            <a:ext cx="405408" cy="365125"/>
          </a:xfrm>
        </p:spPr>
        <p:txBody>
          <a:bodyPr/>
          <a:lstStyle/>
          <a:p>
            <a:fld id="{B19B0651-EE4F-4900-A07F-96A6BFA9D0F0}" type="slidenum">
              <a:rPr lang="ru-RU" sz="1600" smtClean="0"/>
              <a:pPr/>
              <a:t>10</a:t>
            </a:fld>
            <a:endParaRPr lang="ru-RU" sz="1600" dirty="0"/>
          </a:p>
        </p:txBody>
      </p:sp>
      <p:sp>
        <p:nvSpPr>
          <p:cNvPr id="3" name="Блок-схема: ручной ввод 2"/>
          <p:cNvSpPr/>
          <p:nvPr/>
        </p:nvSpPr>
        <p:spPr>
          <a:xfrm>
            <a:off x="500034" y="4786322"/>
            <a:ext cx="3643338" cy="1571636"/>
          </a:xfrm>
          <a:prstGeom prst="flowChartManualInpu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ea typeface="SimSun-ExtB" pitchFamily="49" charset="-122"/>
                <a:cs typeface="Courier New" pitchFamily="49" charset="0"/>
              </a:rPr>
              <a:t>Осень- дивная краса</a:t>
            </a:r>
            <a:endParaRPr lang="ru-RU" sz="3600" dirty="0"/>
          </a:p>
        </p:txBody>
      </p:sp>
      <p:pic>
        <p:nvPicPr>
          <p:cNvPr id="7170" name="Picture 2" descr="E:\фото 10 класс\осенний бал\DSC0106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1357298"/>
            <a:ext cx="4177538" cy="29289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29190" y="428604"/>
            <a:ext cx="3543294" cy="60722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87932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244408" y="6054749"/>
            <a:ext cx="405408" cy="365125"/>
          </a:xfrm>
        </p:spPr>
        <p:txBody>
          <a:bodyPr/>
          <a:lstStyle/>
          <a:p>
            <a:fld id="{B19B0651-EE4F-4900-A07F-96A6BFA9D0F0}" type="slidenum">
              <a:rPr lang="ru-RU" sz="1600" smtClean="0"/>
              <a:pPr/>
              <a:t>11</a:t>
            </a:fld>
            <a:endParaRPr lang="ru-RU" sz="1600" dirty="0"/>
          </a:p>
        </p:txBody>
      </p:sp>
      <p:pic>
        <p:nvPicPr>
          <p:cNvPr id="8194" name="Picture 2" descr="E:\фото 10 класс\осень\DSCN154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500042"/>
            <a:ext cx="7593746" cy="56959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Блок-схема: ручной ввод 5"/>
          <p:cNvSpPr/>
          <p:nvPr/>
        </p:nvSpPr>
        <p:spPr>
          <a:xfrm>
            <a:off x="1714480" y="5286388"/>
            <a:ext cx="6786610" cy="1214446"/>
          </a:xfrm>
          <a:prstGeom prst="flowChartManualInpu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ea typeface="SimSun-ExtB" pitchFamily="49" charset="-122"/>
                <a:cs typeface="Courier New" pitchFamily="49" charset="0"/>
              </a:rPr>
              <a:t>Акция «Наркотикам НЕТ!»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387932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244408" y="6054749"/>
            <a:ext cx="405408" cy="365125"/>
          </a:xfrm>
        </p:spPr>
        <p:txBody>
          <a:bodyPr/>
          <a:lstStyle/>
          <a:p>
            <a:fld id="{B19B0651-EE4F-4900-A07F-96A6BFA9D0F0}" type="slidenum">
              <a:rPr lang="ru-RU" sz="1600" smtClean="0"/>
              <a:pPr/>
              <a:t>12</a:t>
            </a:fld>
            <a:endParaRPr lang="ru-RU" sz="1600" dirty="0"/>
          </a:p>
        </p:txBody>
      </p:sp>
      <p:sp>
        <p:nvSpPr>
          <p:cNvPr id="3" name="Блок-схема: ручной ввод 2"/>
          <p:cNvSpPr/>
          <p:nvPr/>
        </p:nvSpPr>
        <p:spPr>
          <a:xfrm>
            <a:off x="5000628" y="5572140"/>
            <a:ext cx="3357586" cy="857256"/>
          </a:xfrm>
          <a:prstGeom prst="flowChartManualInpu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ea typeface="SimSun-ExtB" pitchFamily="49" charset="-122"/>
                <a:cs typeface="Courier New" pitchFamily="49" charset="0"/>
              </a:rPr>
              <a:t>Новый год</a:t>
            </a:r>
            <a:endParaRPr lang="ru-RU" sz="3600" dirty="0"/>
          </a:p>
        </p:txBody>
      </p:sp>
      <p:pic>
        <p:nvPicPr>
          <p:cNvPr id="9218" name="Picture 2" descr="E:\фото 10 класс\нг\DSCN197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571480"/>
            <a:ext cx="3521345" cy="5500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9" name="Picture 3" descr="E:\фото 10 класс\нг\DSCN086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2066" y="785794"/>
            <a:ext cx="3477731" cy="4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87932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244408" y="6054749"/>
            <a:ext cx="405408" cy="365125"/>
          </a:xfrm>
        </p:spPr>
        <p:txBody>
          <a:bodyPr/>
          <a:lstStyle/>
          <a:p>
            <a:fld id="{B19B0651-EE4F-4900-A07F-96A6BFA9D0F0}" type="slidenum">
              <a:rPr lang="ru-RU" sz="1600" smtClean="0"/>
              <a:pPr/>
              <a:t>13</a:t>
            </a:fld>
            <a:endParaRPr lang="ru-RU" sz="1600" dirty="0"/>
          </a:p>
        </p:txBody>
      </p:sp>
      <p:pic>
        <p:nvPicPr>
          <p:cNvPr id="11266" name="Picture 2" descr="E:\фото 10 класс\лыжи\DSC0178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500042"/>
            <a:ext cx="7783579" cy="51797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Блок-схема: ручной ввод 4"/>
          <p:cNvSpPr/>
          <p:nvPr/>
        </p:nvSpPr>
        <p:spPr>
          <a:xfrm>
            <a:off x="3286116" y="5357826"/>
            <a:ext cx="5143536" cy="1071570"/>
          </a:xfrm>
          <a:prstGeom prst="flowChartManualInpu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ea typeface="SimSun-ExtB" pitchFamily="49" charset="-122"/>
                <a:cs typeface="Courier New" pitchFamily="49" charset="0"/>
              </a:rPr>
              <a:t>Лыжная эстафета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387932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244408" y="6054749"/>
            <a:ext cx="405408" cy="365125"/>
          </a:xfrm>
        </p:spPr>
        <p:txBody>
          <a:bodyPr/>
          <a:lstStyle/>
          <a:p>
            <a:fld id="{B19B0651-EE4F-4900-A07F-96A6BFA9D0F0}" type="slidenum">
              <a:rPr lang="ru-RU" sz="1600" smtClean="0"/>
              <a:pPr/>
              <a:t>14</a:t>
            </a:fld>
            <a:endParaRPr lang="ru-RU" sz="1600" dirty="0"/>
          </a:p>
        </p:txBody>
      </p:sp>
      <p:pic>
        <p:nvPicPr>
          <p:cNvPr id="13315" name="Picture 3" descr="E:\фото 10 класс\КВН\DSCN252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2071678"/>
            <a:ext cx="6715172" cy="4572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E:\фото 10 класс\КВН\DSCN251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57620" y="285728"/>
            <a:ext cx="4531290" cy="35528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Блок-схема: ручной ввод 6"/>
          <p:cNvSpPr/>
          <p:nvPr/>
        </p:nvSpPr>
        <p:spPr>
          <a:xfrm>
            <a:off x="428596" y="428604"/>
            <a:ext cx="3286148" cy="1428760"/>
          </a:xfrm>
          <a:prstGeom prst="flowChartManualInpu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ea typeface="SimSun-ExtB" pitchFamily="49" charset="-122"/>
                <a:cs typeface="Courier New" pitchFamily="49" charset="0"/>
              </a:rPr>
              <a:t>Республиканский фестиваль </a:t>
            </a:r>
          </a:p>
          <a:p>
            <a:pPr algn="ctr"/>
            <a:r>
              <a:rPr lang="ru-RU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ea typeface="SimSun-ExtB" pitchFamily="49" charset="-122"/>
                <a:cs typeface="Courier New" pitchFamily="49" charset="0"/>
              </a:rPr>
              <a:t>КиВиН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ea typeface="SimSun-ExtB" pitchFamily="49" charset="-122"/>
                <a:cs typeface="Courier New" pitchFamily="49" charset="0"/>
              </a:rPr>
              <a:t> Чувашии 2013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87932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F:\фото 10 класс\квн13\DSCN8326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email"/>
          <a:srcRect l="24" r="24"/>
          <a:stretch>
            <a:fillRect/>
          </a:stretch>
        </p:blipFill>
        <p:spPr bwMode="auto"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1600" smtClean="0"/>
              <a:pPr/>
              <a:t>15</a:t>
            </a:fld>
            <a:endParaRPr lang="ru-RU" sz="1600" dirty="0"/>
          </a:p>
        </p:txBody>
      </p:sp>
      <p:sp>
        <p:nvSpPr>
          <p:cNvPr id="5" name="Блок-схема: ручной ввод 4"/>
          <p:cNvSpPr/>
          <p:nvPr/>
        </p:nvSpPr>
        <p:spPr>
          <a:xfrm>
            <a:off x="928662" y="5572140"/>
            <a:ext cx="7572428" cy="928694"/>
          </a:xfrm>
          <a:prstGeom prst="flowChartManualInpu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ea typeface="SimSun-ExtB" pitchFamily="49" charset="-122"/>
                <a:cs typeface="Courier New" pitchFamily="49" charset="0"/>
              </a:rPr>
              <a:t>Районный КВН «Сохраним свое завтра!»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87932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Текст 1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Содержимое 1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" name="Picture 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 bwMode="auto">
          <a:xfrm rot="5400000">
            <a:off x="4995670" y="933628"/>
            <a:ext cx="4040188" cy="30301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1600" smtClean="0"/>
              <a:pPr/>
              <a:t>16</a:t>
            </a:fld>
            <a:endParaRPr lang="ru-RU" sz="1600" dirty="0"/>
          </a:p>
        </p:txBody>
      </p:sp>
      <p:pic>
        <p:nvPicPr>
          <p:cNvPr id="2055" name="Picture 7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071688"/>
            <a:ext cx="6030913" cy="45227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" name="Блок-схема: ручной ввод 19"/>
          <p:cNvSpPr/>
          <p:nvPr/>
        </p:nvSpPr>
        <p:spPr>
          <a:xfrm>
            <a:off x="1428728" y="285728"/>
            <a:ext cx="2571768" cy="1571636"/>
          </a:xfrm>
          <a:prstGeom prst="flowChartManualInpu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ea typeface="SimSun-ExtB" pitchFamily="49" charset="-122"/>
                <a:cs typeface="Courier New" pitchFamily="49" charset="0"/>
              </a:rPr>
              <a:t>Правовая игра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387932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244408" y="6054749"/>
            <a:ext cx="405408" cy="365125"/>
          </a:xfrm>
        </p:spPr>
        <p:txBody>
          <a:bodyPr/>
          <a:lstStyle/>
          <a:p>
            <a:fld id="{B19B0651-EE4F-4900-A07F-96A6BFA9D0F0}" type="slidenum">
              <a:rPr lang="ru-RU" sz="1600" smtClean="0"/>
              <a:pPr/>
              <a:t>17</a:t>
            </a:fld>
            <a:endParaRPr lang="ru-RU" sz="1600" dirty="0"/>
          </a:p>
        </p:txBody>
      </p:sp>
      <p:pic>
        <p:nvPicPr>
          <p:cNvPr id="15362" name="Picture 2" descr="E:\фото 10 класс\всячина\DSC_793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571480"/>
            <a:ext cx="7450934" cy="49672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Блок-схема: ручной ввод 4"/>
          <p:cNvSpPr/>
          <p:nvPr/>
        </p:nvSpPr>
        <p:spPr>
          <a:xfrm>
            <a:off x="2500298" y="5572140"/>
            <a:ext cx="5857916" cy="928694"/>
          </a:xfrm>
          <a:prstGeom prst="flowChartManualInpu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ea typeface="SimSun-ExtB" pitchFamily="49" charset="-122"/>
                <a:cs typeface="Courier New" pitchFamily="49" charset="0"/>
              </a:rPr>
              <a:t>Татьянин день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387932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244408" y="6054749"/>
            <a:ext cx="405408" cy="365125"/>
          </a:xfrm>
        </p:spPr>
        <p:txBody>
          <a:bodyPr/>
          <a:lstStyle/>
          <a:p>
            <a:fld id="{B19B0651-EE4F-4900-A07F-96A6BFA9D0F0}" type="slidenum">
              <a:rPr lang="ru-RU" sz="1600" smtClean="0"/>
              <a:pPr/>
              <a:t>18</a:t>
            </a:fld>
            <a:endParaRPr lang="ru-RU" sz="1600" dirty="0"/>
          </a:p>
        </p:txBody>
      </p:sp>
      <p:sp>
        <p:nvSpPr>
          <p:cNvPr id="3" name="Блок-схема: ручной ввод 2"/>
          <p:cNvSpPr/>
          <p:nvPr/>
        </p:nvSpPr>
        <p:spPr>
          <a:xfrm>
            <a:off x="4643438" y="4500570"/>
            <a:ext cx="3786214" cy="1571636"/>
          </a:xfrm>
          <a:prstGeom prst="flowChartManualInpu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ea typeface="SimSun-ExtB" pitchFamily="49" charset="-122"/>
                <a:cs typeface="Courier New" pitchFamily="49" charset="0"/>
              </a:rPr>
              <a:t>«День призывника»</a:t>
            </a:r>
            <a:endParaRPr lang="ru-RU" sz="3600" dirty="0"/>
          </a:p>
        </p:txBody>
      </p:sp>
      <p:pic>
        <p:nvPicPr>
          <p:cNvPr id="20482" name="Picture 2" descr="E:\фото 10 класс\23\DSC0756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00099" y="500042"/>
            <a:ext cx="3103981" cy="56436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3" name="Picture 3" descr="E:\фото 10 класс\23\DSCN281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857232"/>
            <a:ext cx="3974629" cy="29813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87932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фото 10 класс\1 сентября\DSCN00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642917"/>
            <a:ext cx="3643337" cy="27325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1028" name="Picture 4" descr="E:\фото 10 класс\1 сентября\DSCN004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10534" y="642918"/>
            <a:ext cx="3619117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E:\фото 10 класс\1 сентября\DSC0022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28662" y="3643314"/>
            <a:ext cx="4357718" cy="28999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Блок-схема: ручной ввод 13"/>
          <p:cNvSpPr/>
          <p:nvPr/>
        </p:nvSpPr>
        <p:spPr>
          <a:xfrm>
            <a:off x="5786446" y="4643446"/>
            <a:ext cx="2571768" cy="1571636"/>
          </a:xfrm>
          <a:prstGeom prst="flowChartManualInpu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ea typeface="SimSun-ExtB" pitchFamily="49" charset="-122"/>
                <a:cs typeface="Courier New" pitchFamily="49" charset="0"/>
              </a:rPr>
              <a:t>1 сентября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244408" y="6054749"/>
            <a:ext cx="405408" cy="365125"/>
          </a:xfrm>
        </p:spPr>
        <p:txBody>
          <a:bodyPr/>
          <a:lstStyle/>
          <a:p>
            <a:fld id="{B19B0651-EE4F-4900-A07F-96A6BFA9D0F0}" type="slidenum">
              <a:rPr lang="ru-RU" sz="1600" smtClean="0"/>
              <a:pPr/>
              <a:t>3</a:t>
            </a:fld>
            <a:endParaRPr lang="ru-RU" sz="1600" dirty="0"/>
          </a:p>
        </p:txBody>
      </p:sp>
      <p:pic>
        <p:nvPicPr>
          <p:cNvPr id="2050" name="Picture 2" descr="E:\фото 10 класс\кросс\DSCN026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220" y="230972"/>
            <a:ext cx="7787432" cy="58412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Блок-схема: ручной ввод 13"/>
          <p:cNvSpPr/>
          <p:nvPr/>
        </p:nvSpPr>
        <p:spPr>
          <a:xfrm>
            <a:off x="1571604" y="5500702"/>
            <a:ext cx="6929486" cy="1000132"/>
          </a:xfrm>
          <a:prstGeom prst="flowChartManualInpu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ea typeface="SimSun-ExtB" pitchFamily="49" charset="-122"/>
                <a:cs typeface="Courier New" pitchFamily="49" charset="0"/>
              </a:rPr>
              <a:t>Легкоатлетический кросс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387932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E:\Конф пагубные привычки\DSC065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357166"/>
            <a:ext cx="7858180" cy="500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5" name="Блок-схема: ручной ввод 4"/>
          <p:cNvSpPr/>
          <p:nvPr/>
        </p:nvSpPr>
        <p:spPr>
          <a:xfrm>
            <a:off x="3714744" y="5357826"/>
            <a:ext cx="4500594" cy="1143008"/>
          </a:xfrm>
          <a:prstGeom prst="flowChartManualInpu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ea typeface="SimSun-ExtB" pitchFamily="49" charset="-122"/>
                <a:cs typeface="Courier New" pitchFamily="49" charset="0"/>
              </a:rPr>
              <a:t>Конференция «Вредные привычки»</a:t>
            </a:r>
            <a:endParaRPr lang="ru-RU" sz="2800" dirty="0"/>
          </a:p>
        </p:txBody>
      </p:sp>
      <p:pic>
        <p:nvPicPr>
          <p:cNvPr id="6" name="Picture 2" descr="E:\фото 10 класс\день лицеиста\DSC01018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3357562"/>
            <a:ext cx="2428892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244408" y="6054749"/>
            <a:ext cx="405408" cy="365125"/>
          </a:xfrm>
        </p:spPr>
        <p:txBody>
          <a:bodyPr/>
          <a:lstStyle/>
          <a:p>
            <a:fld id="{B19B0651-EE4F-4900-A07F-96A6BFA9D0F0}" type="slidenum">
              <a:rPr lang="ru-RU" sz="1600" smtClean="0"/>
              <a:pPr/>
              <a:t>5</a:t>
            </a:fld>
            <a:endParaRPr lang="ru-RU" sz="1600" dirty="0"/>
          </a:p>
        </p:txBody>
      </p:sp>
      <p:pic>
        <p:nvPicPr>
          <p:cNvPr id="4098" name="Picture 2" descr="E:\фото 10 класс\кросс\DSCN017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500042"/>
            <a:ext cx="7784226" cy="58388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Блок-схема: ручной ввод 4"/>
          <p:cNvSpPr/>
          <p:nvPr/>
        </p:nvSpPr>
        <p:spPr>
          <a:xfrm>
            <a:off x="3929058" y="5643578"/>
            <a:ext cx="4500594" cy="857256"/>
          </a:xfrm>
          <a:prstGeom prst="flowChartManualInpu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ea typeface="SimSun-ExtB" pitchFamily="49" charset="-122"/>
                <a:cs typeface="Courier New" pitchFamily="49" charset="0"/>
              </a:rPr>
              <a:t>Ученическая конференция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87932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244408" y="6054749"/>
            <a:ext cx="405408" cy="365125"/>
          </a:xfrm>
        </p:spPr>
        <p:txBody>
          <a:bodyPr/>
          <a:lstStyle/>
          <a:p>
            <a:fld id="{B19B0651-EE4F-4900-A07F-96A6BFA9D0F0}" type="slidenum">
              <a:rPr lang="ru-RU" sz="1600" smtClean="0"/>
              <a:pPr/>
              <a:t>6</a:t>
            </a:fld>
            <a:endParaRPr lang="ru-RU" sz="1600" dirty="0"/>
          </a:p>
        </p:txBody>
      </p:sp>
      <p:sp>
        <p:nvSpPr>
          <p:cNvPr id="3" name="Блок-схема: ручной ввод 2"/>
          <p:cNvSpPr/>
          <p:nvPr/>
        </p:nvSpPr>
        <p:spPr>
          <a:xfrm>
            <a:off x="5500694" y="4857760"/>
            <a:ext cx="2571768" cy="1571636"/>
          </a:xfrm>
          <a:prstGeom prst="flowChartManualInpu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ea typeface="SimSun-ExtB" pitchFamily="49" charset="-122"/>
                <a:cs typeface="Courier New" pitchFamily="49" charset="0"/>
              </a:rPr>
              <a:t>День учителя</a:t>
            </a:r>
            <a:endParaRPr lang="ru-RU" sz="3600" dirty="0"/>
          </a:p>
        </p:txBody>
      </p:sp>
      <p:pic>
        <p:nvPicPr>
          <p:cNvPr id="6146" name="Picture 2" descr="E:\фото 10 класс\день учителя\DSCN023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928671"/>
            <a:ext cx="4108582" cy="4786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E:\фото 10 класс\день учителя\DSCN023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29190" y="500042"/>
            <a:ext cx="3357586" cy="41243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87932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E:\фото 10 класс\день учителя\DSCN02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14678" y="1142984"/>
            <a:ext cx="5374763" cy="53222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1714488"/>
            <a:ext cx="2655587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6" name="Picture 4" descr="E:\фото 10 класс\день учителя\DSC0086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1857364"/>
            <a:ext cx="6572296" cy="4714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10" name="Picture 3" descr="E:\фото 10 класс\1 сентября\DSC0022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285728"/>
            <a:ext cx="2143140" cy="4286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2" descr="E:\фото 10 класс\день учителя\DSC00805_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72264" y="214290"/>
            <a:ext cx="1917555" cy="407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E:\фото 10 класс\день лицеиста\DSC01022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214290"/>
            <a:ext cx="7667718" cy="51029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7" name="Блок-схема: ручной ввод 6"/>
          <p:cNvSpPr/>
          <p:nvPr/>
        </p:nvSpPr>
        <p:spPr>
          <a:xfrm>
            <a:off x="2928926" y="5643578"/>
            <a:ext cx="5357850" cy="857256"/>
          </a:xfrm>
          <a:prstGeom prst="flowChartManualInpu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ea typeface="SimSun-ExtB" pitchFamily="49" charset="-122"/>
                <a:cs typeface="Courier New" pitchFamily="49" charset="0"/>
              </a:rPr>
              <a:t>День лицеиста</a:t>
            </a:r>
            <a:endParaRPr lang="ru-RU" sz="3600" dirty="0"/>
          </a:p>
        </p:txBody>
      </p:sp>
      <p:pic>
        <p:nvPicPr>
          <p:cNvPr id="8" name="Picture 2" descr="E:\фото 10 класс\день лицеиста\DSC01002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3500438"/>
            <a:ext cx="2276958" cy="3000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319</TotalTime>
  <Words>78</Words>
  <Application>Microsoft Office PowerPoint</Application>
  <PresentationFormat>Экран (4:3)</PresentationFormat>
  <Paragraphs>46</Paragraphs>
  <Slides>18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Ученик</dc:creator>
  <cp:lastModifiedBy>007</cp:lastModifiedBy>
  <cp:revision>40</cp:revision>
  <dcterms:created xsi:type="dcterms:W3CDTF">2012-12-11T13:21:37Z</dcterms:created>
  <dcterms:modified xsi:type="dcterms:W3CDTF">2014-03-11T10:07:28Z</dcterms:modified>
</cp:coreProperties>
</file>