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7FD86-59D4-4ABA-BD97-0D0EDF5EAD0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6C82F-2A2A-47D8-94DA-D3C96A025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57422" y="285728"/>
            <a:ext cx="6112121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Экологическая игра</a:t>
            </a:r>
          </a:p>
          <a:p>
            <a:pPr algn="ctr"/>
            <a:endParaRPr lang="ru-RU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«Познавая природу,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 познаёшь себя!» 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3714752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…Ты, человек, люби природу,</a:t>
            </a:r>
          </a:p>
          <a:p>
            <a:r>
              <a:rPr lang="ru-RU" dirty="0"/>
              <a:t>Хоть иногда ее жалей.</a:t>
            </a:r>
          </a:p>
          <a:p>
            <a:r>
              <a:rPr lang="ru-RU" dirty="0"/>
              <a:t>В увеселительных походах</a:t>
            </a:r>
          </a:p>
          <a:p>
            <a:r>
              <a:rPr lang="ru-RU" dirty="0"/>
              <a:t>Не растопчи ее полей!</a:t>
            </a:r>
          </a:p>
          <a:p>
            <a:r>
              <a:rPr lang="ru-RU" dirty="0"/>
              <a:t>Не жги ее напропалую</a:t>
            </a:r>
          </a:p>
          <a:p>
            <a:r>
              <a:rPr lang="ru-RU" dirty="0"/>
              <a:t>И не исчерпывай до дна, </a:t>
            </a:r>
          </a:p>
          <a:p>
            <a:r>
              <a:rPr lang="ru-RU" dirty="0"/>
              <a:t>И помни истину простую: </a:t>
            </a:r>
          </a:p>
          <a:p>
            <a:r>
              <a:rPr lang="ru-RU" dirty="0"/>
              <a:t>Нас много, а она одна…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9. Из нее выводятся головастики…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428868"/>
            <a:ext cx="413385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10. В народе этот цветок называют «цветком солнца»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786058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11. Какую хищную птицу можно назвать «санитаром»?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071810"/>
            <a:ext cx="3495675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12. Кто часто меняет одежду, не раздеваясь?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643182"/>
            <a:ext cx="4267200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13. Какая рыба вьет гнездо?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928802"/>
            <a:ext cx="2918388" cy="2628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786190"/>
            <a:ext cx="3187731" cy="2376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14. Кто трижды родится, прежде  чем стать взрослым?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285992"/>
            <a:ext cx="1490976" cy="14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714620"/>
            <a:ext cx="1993343" cy="108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4071942"/>
            <a:ext cx="1490236" cy="205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071942"/>
            <a:ext cx="193388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15. Чем питается зимой жаба?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643182"/>
            <a:ext cx="4267200" cy="318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16. Какая  ягода бывает белой, черной, красной?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428868"/>
            <a:ext cx="4257675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17. Какая лесная птица считается самой болтливой?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928934"/>
            <a:ext cx="41529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18. Кого по праву называют «лесным доктором»?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3381375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jy tyjze yhj,gazhd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10" name="Рисунок 9" descr="страу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214554"/>
            <a:ext cx="2672403" cy="4008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652698" y="581004"/>
            <a:ext cx="60007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1. Какая 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птица самая большая в мире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19. Какие птицы прилетают на юг первыми?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928934"/>
            <a:ext cx="4267200" cy="290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20. Что подразумевается под термином «тихая охота» 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067175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21. Какая птица «коллекционирует» блестящие предметы?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214686"/>
            <a:ext cx="4267200" cy="2638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22. Из какого дерева делают спички?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214554"/>
            <a:ext cx="2838440" cy="2128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786190"/>
            <a:ext cx="2357454" cy="2652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23.  Какую птицу принято считать символом мудрости?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86058"/>
            <a:ext cx="37719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24.  Какое дерево по праву считается  символом России?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143248"/>
            <a:ext cx="42672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25.  Какая птица не желает «исполнять свой родительский долг»?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786058"/>
            <a:ext cx="42672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26.  Трава, которую можно узнать даже с закрытыми глазами.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928934"/>
            <a:ext cx="2433672" cy="3536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27.  Какая птица круглый год во фраке?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786058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28.  Эта птица стоит на первом месте по скорости полета среди всех птиц?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071810"/>
            <a:ext cx="352425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. Любимое лакомство аистов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57187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лягуш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571744"/>
            <a:ext cx="4354866" cy="3425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29.  Самая маленькая птичка планеты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571744"/>
            <a:ext cx="3200400" cy="3457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30.  Наука о животных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3" y="1714488"/>
            <a:ext cx="3855931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357562"/>
            <a:ext cx="2091299" cy="3071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31.  Кто  из лесных зверей меняет свой «гардероб» два раза в год?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500306"/>
            <a:ext cx="1814369" cy="141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500306"/>
            <a:ext cx="1803792" cy="1416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000504"/>
            <a:ext cx="1714480" cy="1285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5500702"/>
            <a:ext cx="1757216" cy="1357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5500702"/>
            <a:ext cx="1809731" cy="1357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714752"/>
            <a:ext cx="1259939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32.  Самый чистоплотный зверек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143116"/>
            <a:ext cx="3200400" cy="4019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33.  Какую рыбу зовут «речным санитаром»?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7528" y="2571744"/>
            <a:ext cx="5053298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34.  «Инженер-строитель» дома  на реке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285992"/>
            <a:ext cx="3938020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35.  Какой зверек по праву считается самым быстрым?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14620"/>
            <a:ext cx="4725456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36.  Животное наших лесов, похожее на кошку в увеличенном виде?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928934"/>
            <a:ext cx="4267200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37.  Какое животное во время бега выставляет вперед задние лампы?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928934"/>
            <a:ext cx="426720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38.  Про какое животное говорят, что он собирает яблоки спиной?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857496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3.Какая птица носит фамилию известного русского писателя? 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гого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857495"/>
            <a:ext cx="4071966" cy="305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62" y="357166"/>
            <a:ext cx="7215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39.  Когда ежи не колются?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857364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6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40.  Какое животное в народе прозвали «косым»? Почему?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786058"/>
            <a:ext cx="2418869" cy="3624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41.  Какое животное является обладателем самого громкого голоса?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143248"/>
            <a:ext cx="4267200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42.  Какую корову «доят» муравьи?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285992"/>
            <a:ext cx="3200400" cy="3800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43.  Какие ноги у жирафа длиннее – передние или задние?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14620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44.  Какого насекомого в народе прозвали «глазастым охотником»?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14620"/>
            <a:ext cx="3071812" cy="307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45.  Какая рыба названа именем человека?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714620"/>
            <a:ext cx="426720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46.  Детеныши каких животных питаются молоком чужой матери?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071810"/>
            <a:ext cx="4267200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47.  Сколько ног у паука?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928802"/>
            <a:ext cx="4267200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48.  А сколько ног у жука?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785926"/>
            <a:ext cx="3095625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4.Какую  птицу называют  «лесной кошкой»? 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со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071678"/>
            <a:ext cx="2764243" cy="3671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49.  Какое животное каждую зиму теряет свой «головной убор»?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786058"/>
            <a:ext cx="3307978" cy="277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5" name="Picture 3" descr="C:\Documents and Settings\Екатерина\Рабочий стол\игра экологическая\el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071942"/>
            <a:ext cx="3143245" cy="2357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50.  Какое животное любит спать вниз головой?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528862"/>
            <a:ext cx="3929090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51.  Какое животного  называют «санитаром» леса?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786058"/>
            <a:ext cx="4071966" cy="3062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357166"/>
            <a:ext cx="72152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52.  Какой зверь считается самым маленьким?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285992"/>
            <a:ext cx="4267200" cy="307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572" y="0"/>
            <a:ext cx="75724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53.  Какому насекомому мы вынуждены хлопать в ладоши отнюдь не в знак своего восхищения и одобрения?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357562"/>
            <a:ext cx="40005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572" y="357166"/>
            <a:ext cx="75724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54.  Какая лесная птица считается долгожительница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8674" name="Picture 2" descr="C:\Documents and Settings\Екатерина\Рабочий стол\игра экологическая\00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0" y="2159000"/>
            <a:ext cx="3984644" cy="398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0"/>
            <a:ext cx="80010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55.  Какое хорошо всем известное и ужасно надоедливое насекомое может передвигаться вниз головой и  пробовать еду лапками?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643314"/>
            <a:ext cx="4267200" cy="287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1357298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выполнила:</a:t>
            </a:r>
          </a:p>
          <a:p>
            <a:r>
              <a:rPr lang="ru-RU" dirty="0" err="1" smtClean="0"/>
              <a:t>Нацентова</a:t>
            </a:r>
            <a:r>
              <a:rPr lang="ru-RU" dirty="0" smtClean="0"/>
              <a:t> Е. 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5.Зимуют ли птицы в скворечнике зимой? 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 descr="5855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285992"/>
            <a:ext cx="2714628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6.Назовите птицу-гадалку 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71678"/>
            <a:ext cx="3762924" cy="2511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42860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7.Пингвин относится к отряду птичьих или млекопитающих  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928934"/>
            <a:ext cx="3672785" cy="3124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5" descr="jy tyjze yhj,gazh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2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67151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8. Где находиться ухо у кузнечика?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571744"/>
            <a:ext cx="4105275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587</Words>
  <Application>Microsoft Office PowerPoint</Application>
  <PresentationFormat>Экран (4:3)</PresentationFormat>
  <Paragraphs>70</Paragraphs>
  <Slides>57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Кабинет Информатики</cp:lastModifiedBy>
  <cp:revision>71</cp:revision>
  <dcterms:created xsi:type="dcterms:W3CDTF">2013-02-20T16:06:59Z</dcterms:created>
  <dcterms:modified xsi:type="dcterms:W3CDTF">2013-09-28T07:51:01Z</dcterms:modified>
</cp:coreProperties>
</file>