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notesMasterIdLst>
    <p:notesMasterId r:id="rId19"/>
  </p:notesMasterIdLst>
  <p:handoutMasterIdLst>
    <p:handoutMasterId r:id="rId20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 autoAdjust="0"/>
    <p:restoredTop sz="94654" autoAdjust="0"/>
  </p:normalViewPr>
  <p:slideViewPr>
    <p:cSldViewPr>
      <p:cViewPr>
        <p:scale>
          <a:sx n="100" d="100"/>
          <a:sy n="100" d="100"/>
        </p:scale>
        <p:origin x="-210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3" d="100"/>
          <a:sy n="83" d="100"/>
        </p:scale>
        <p:origin x="-2040" y="-84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iagrams/_rels/data1.xml.rels><?xml version="1.0" encoding="UTF-8" standalone="yes"?>
<Relationships xmlns="http://schemas.openxmlformats.org/package/2006/relationships"><Relationship Id="rId8" Type="http://schemas.openxmlformats.org/officeDocument/2006/relationships/slide" Target="../slides/slide9.xml"/><Relationship Id="rId13" Type="http://schemas.openxmlformats.org/officeDocument/2006/relationships/slide" Target="../slides/slide10.xml"/><Relationship Id="rId3" Type="http://schemas.openxmlformats.org/officeDocument/2006/relationships/slide" Target="../slides/slide4.xml"/><Relationship Id="rId7" Type="http://schemas.openxmlformats.org/officeDocument/2006/relationships/slide" Target="../slides/slide8.xml"/><Relationship Id="rId12" Type="http://schemas.openxmlformats.org/officeDocument/2006/relationships/slide" Target="../slides/slide15.xml"/><Relationship Id="rId2" Type="http://schemas.openxmlformats.org/officeDocument/2006/relationships/slide" Target="../slides/slide3.xml"/><Relationship Id="rId16" Type="http://schemas.openxmlformats.org/officeDocument/2006/relationships/slide" Target="../slides/slide17.xml"/><Relationship Id="rId1" Type="http://schemas.openxmlformats.org/officeDocument/2006/relationships/slide" Target="../slides/slide2.xml"/><Relationship Id="rId6" Type="http://schemas.openxmlformats.org/officeDocument/2006/relationships/slide" Target="../slides/slide7.xml"/><Relationship Id="rId11" Type="http://schemas.openxmlformats.org/officeDocument/2006/relationships/slide" Target="../slides/slide14.xml"/><Relationship Id="rId5" Type="http://schemas.openxmlformats.org/officeDocument/2006/relationships/slide" Target="../slides/slide6.xml"/><Relationship Id="rId15" Type="http://schemas.openxmlformats.org/officeDocument/2006/relationships/slide" Target="../slides/slide16.xml"/><Relationship Id="rId10" Type="http://schemas.openxmlformats.org/officeDocument/2006/relationships/slide" Target="../slides/slide13.xml"/><Relationship Id="rId4" Type="http://schemas.openxmlformats.org/officeDocument/2006/relationships/slide" Target="../slides/slide5.xml"/><Relationship Id="rId9" Type="http://schemas.openxmlformats.org/officeDocument/2006/relationships/slide" Target="../slides/slide12.xml"/><Relationship Id="rId14" Type="http://schemas.openxmlformats.org/officeDocument/2006/relationships/slide" Target="../slides/slide1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4EE9C2A-6A2B-4238-9DE5-F9DCC4FF8CC5}" type="doc">
      <dgm:prSet loTypeId="urn:microsoft.com/office/officeart/2005/8/layout/chevron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1F83A744-45D7-40A7-9927-E6E5E7022D78}">
      <dgm:prSet phldrT="[Текст]" phldr="1"/>
      <dgm:spPr/>
      <dgm:t>
        <a:bodyPr/>
        <a:lstStyle/>
        <a:p>
          <a:pPr algn="ctr"/>
          <a:endParaRPr lang="ru-RU" dirty="0"/>
        </a:p>
      </dgm:t>
    </dgm:pt>
    <dgm:pt modelId="{655FA4CB-1ACE-4BB1-8F83-C6E7CFC36A4C}" type="parTrans" cxnId="{69F938E8-9449-48E6-8446-2DEE7B478862}">
      <dgm:prSet/>
      <dgm:spPr/>
      <dgm:t>
        <a:bodyPr/>
        <a:lstStyle/>
        <a:p>
          <a:pPr algn="ctr"/>
          <a:endParaRPr lang="ru-RU"/>
        </a:p>
      </dgm:t>
    </dgm:pt>
    <dgm:pt modelId="{55386CC1-634B-4A2E-8A42-825DA3C7AF34}" type="sibTrans" cxnId="{69F938E8-9449-48E6-8446-2DEE7B478862}">
      <dgm:prSet/>
      <dgm:spPr/>
      <dgm:t>
        <a:bodyPr/>
        <a:lstStyle/>
        <a:p>
          <a:pPr algn="ctr"/>
          <a:endParaRPr lang="ru-RU"/>
        </a:p>
      </dgm:t>
    </dgm:pt>
    <dgm:pt modelId="{EC312A83-8090-4780-B1F7-2DD3211C4CE6}">
      <dgm:prSet phldrT="[Текст]"/>
      <dgm:spPr/>
      <dgm:t>
        <a:bodyPr/>
        <a:lstStyle/>
        <a:p>
          <a:pPr algn="ctr"/>
          <a:r>
            <a:rPr lang="ru-RU" dirty="0" smtClean="0">
              <a:hlinkClick xmlns:r="http://schemas.openxmlformats.org/officeDocument/2006/relationships" r:id="rId1" action="ppaction://hlinksldjump"/>
            </a:rPr>
            <a:t>Задача 1</a:t>
          </a:r>
          <a:r>
            <a:rPr lang="ru-RU" dirty="0" smtClean="0"/>
            <a:t> </a:t>
          </a:r>
          <a:r>
            <a:rPr lang="ru-RU" dirty="0" smtClean="0">
              <a:hlinkClick xmlns:r="http://schemas.openxmlformats.org/officeDocument/2006/relationships" r:id="rId2" action="ppaction://hlinksldjump"/>
            </a:rPr>
            <a:t>Ответ</a:t>
          </a:r>
          <a:endParaRPr lang="ru-RU" dirty="0"/>
        </a:p>
      </dgm:t>
    </dgm:pt>
    <dgm:pt modelId="{BD52650B-97D0-409B-AD98-2B11600225E2}" type="parTrans" cxnId="{F3E74E42-53AB-4F57-A196-0B2AC05A3339}">
      <dgm:prSet/>
      <dgm:spPr/>
      <dgm:t>
        <a:bodyPr/>
        <a:lstStyle/>
        <a:p>
          <a:pPr algn="ctr"/>
          <a:endParaRPr lang="ru-RU"/>
        </a:p>
      </dgm:t>
    </dgm:pt>
    <dgm:pt modelId="{1591FAD4-5145-42B9-A41A-F661F9174001}" type="sibTrans" cxnId="{F3E74E42-53AB-4F57-A196-0B2AC05A3339}">
      <dgm:prSet/>
      <dgm:spPr/>
      <dgm:t>
        <a:bodyPr/>
        <a:lstStyle/>
        <a:p>
          <a:pPr algn="ctr"/>
          <a:endParaRPr lang="ru-RU"/>
        </a:p>
      </dgm:t>
    </dgm:pt>
    <dgm:pt modelId="{917A13E7-1433-4E6A-B701-8E049F3E062F}">
      <dgm:prSet phldrT="[Текст]"/>
      <dgm:spPr/>
      <dgm:t>
        <a:bodyPr/>
        <a:lstStyle/>
        <a:p>
          <a:pPr algn="ctr"/>
          <a:r>
            <a:rPr lang="ru-RU" dirty="0" smtClean="0">
              <a:hlinkClick xmlns:r="http://schemas.openxmlformats.org/officeDocument/2006/relationships" r:id="rId3" action="ppaction://hlinksldjump"/>
            </a:rPr>
            <a:t>Задача 2</a:t>
          </a:r>
          <a:r>
            <a:rPr lang="ru-RU" dirty="0" smtClean="0"/>
            <a:t> </a:t>
          </a:r>
          <a:r>
            <a:rPr lang="ru-RU" dirty="0" smtClean="0">
              <a:hlinkClick xmlns:r="http://schemas.openxmlformats.org/officeDocument/2006/relationships" r:id="rId4" action="ppaction://hlinksldjump"/>
            </a:rPr>
            <a:t>Ответ</a:t>
          </a:r>
          <a:endParaRPr lang="ru-RU" dirty="0"/>
        </a:p>
      </dgm:t>
    </dgm:pt>
    <dgm:pt modelId="{90D30034-4451-4348-B218-9EF1393EB9BC}" type="parTrans" cxnId="{D88E2BFF-8509-4ADE-A3CC-267CB3E3A653}">
      <dgm:prSet/>
      <dgm:spPr/>
      <dgm:t>
        <a:bodyPr/>
        <a:lstStyle/>
        <a:p>
          <a:pPr algn="ctr"/>
          <a:endParaRPr lang="ru-RU"/>
        </a:p>
      </dgm:t>
    </dgm:pt>
    <dgm:pt modelId="{D38951B3-62CD-4620-B85B-27BCD3A743B0}" type="sibTrans" cxnId="{D88E2BFF-8509-4ADE-A3CC-267CB3E3A653}">
      <dgm:prSet/>
      <dgm:spPr/>
      <dgm:t>
        <a:bodyPr/>
        <a:lstStyle/>
        <a:p>
          <a:pPr algn="ctr"/>
          <a:endParaRPr lang="ru-RU"/>
        </a:p>
      </dgm:t>
    </dgm:pt>
    <dgm:pt modelId="{1B38B0F0-6998-481A-9569-A3D5014635C5}">
      <dgm:prSet phldrT="[Текст]" phldr="1"/>
      <dgm:spPr/>
      <dgm:t>
        <a:bodyPr/>
        <a:lstStyle/>
        <a:p>
          <a:pPr algn="ctr"/>
          <a:endParaRPr lang="ru-RU" dirty="0"/>
        </a:p>
      </dgm:t>
    </dgm:pt>
    <dgm:pt modelId="{73BD7F51-3C6A-447A-B367-82A4049DE29B}" type="parTrans" cxnId="{866FBA99-49FB-4F93-85AF-0A821E217088}">
      <dgm:prSet/>
      <dgm:spPr/>
      <dgm:t>
        <a:bodyPr/>
        <a:lstStyle/>
        <a:p>
          <a:pPr algn="ctr"/>
          <a:endParaRPr lang="ru-RU"/>
        </a:p>
      </dgm:t>
    </dgm:pt>
    <dgm:pt modelId="{BDF9952B-DFB0-4608-8554-AC141C36D79B}" type="sibTrans" cxnId="{866FBA99-49FB-4F93-85AF-0A821E217088}">
      <dgm:prSet/>
      <dgm:spPr/>
      <dgm:t>
        <a:bodyPr/>
        <a:lstStyle/>
        <a:p>
          <a:pPr algn="ctr"/>
          <a:endParaRPr lang="ru-RU"/>
        </a:p>
      </dgm:t>
    </dgm:pt>
    <dgm:pt modelId="{8CDA1300-DEDC-4F9A-A79E-1E5911946397}">
      <dgm:prSet phldrT="[Текст]"/>
      <dgm:spPr/>
      <dgm:t>
        <a:bodyPr/>
        <a:lstStyle/>
        <a:p>
          <a:pPr algn="ctr"/>
          <a:r>
            <a:rPr lang="ru-RU" dirty="0" smtClean="0">
              <a:hlinkClick xmlns:r="http://schemas.openxmlformats.org/officeDocument/2006/relationships" r:id="rId5" action="ppaction://hlinksldjump"/>
            </a:rPr>
            <a:t>Задача 3</a:t>
          </a:r>
          <a:r>
            <a:rPr lang="ru-RU" dirty="0" smtClean="0"/>
            <a:t> </a:t>
          </a:r>
          <a:r>
            <a:rPr lang="ru-RU" dirty="0" smtClean="0">
              <a:hlinkClick xmlns:r="http://schemas.openxmlformats.org/officeDocument/2006/relationships" r:id="rId6" action="ppaction://hlinksldjump"/>
            </a:rPr>
            <a:t>Ответ</a:t>
          </a:r>
          <a:endParaRPr lang="ru-RU" dirty="0"/>
        </a:p>
      </dgm:t>
    </dgm:pt>
    <dgm:pt modelId="{CF5A6751-5B15-446C-A64B-EED055D5EEB5}" type="parTrans" cxnId="{51E18C13-F5B5-46D4-B4B6-8B39B2347826}">
      <dgm:prSet/>
      <dgm:spPr/>
      <dgm:t>
        <a:bodyPr/>
        <a:lstStyle/>
        <a:p>
          <a:pPr algn="ctr"/>
          <a:endParaRPr lang="ru-RU"/>
        </a:p>
      </dgm:t>
    </dgm:pt>
    <dgm:pt modelId="{7D7B9A4B-6C9E-4C37-9D3B-BBCDFB1AB40C}" type="sibTrans" cxnId="{51E18C13-F5B5-46D4-B4B6-8B39B2347826}">
      <dgm:prSet/>
      <dgm:spPr/>
      <dgm:t>
        <a:bodyPr/>
        <a:lstStyle/>
        <a:p>
          <a:pPr algn="ctr"/>
          <a:endParaRPr lang="ru-RU"/>
        </a:p>
      </dgm:t>
    </dgm:pt>
    <dgm:pt modelId="{339FEF16-E0BA-4A42-AB70-A92FBCFC0B01}">
      <dgm:prSet phldrT="[Текст]"/>
      <dgm:spPr/>
      <dgm:t>
        <a:bodyPr/>
        <a:lstStyle/>
        <a:p>
          <a:pPr algn="ctr"/>
          <a:r>
            <a:rPr lang="ru-RU" dirty="0" smtClean="0">
              <a:hlinkClick xmlns:r="http://schemas.openxmlformats.org/officeDocument/2006/relationships" r:id="rId7" action="ppaction://hlinksldjump"/>
            </a:rPr>
            <a:t>Задача 4</a:t>
          </a:r>
          <a:r>
            <a:rPr lang="ru-RU" dirty="0" smtClean="0"/>
            <a:t> </a:t>
          </a:r>
          <a:r>
            <a:rPr lang="ru-RU" dirty="0" smtClean="0">
              <a:hlinkClick xmlns:r="http://schemas.openxmlformats.org/officeDocument/2006/relationships" r:id="rId8" action="ppaction://hlinksldjump"/>
            </a:rPr>
            <a:t>Ответ</a:t>
          </a:r>
          <a:endParaRPr lang="ru-RU" dirty="0"/>
        </a:p>
      </dgm:t>
    </dgm:pt>
    <dgm:pt modelId="{51098D39-533E-455D-9607-6774B8D26941}" type="parTrans" cxnId="{0A4F7008-4A5E-4AEB-A9FD-62BD5703ECD6}">
      <dgm:prSet/>
      <dgm:spPr/>
      <dgm:t>
        <a:bodyPr/>
        <a:lstStyle/>
        <a:p>
          <a:pPr algn="ctr"/>
          <a:endParaRPr lang="ru-RU"/>
        </a:p>
      </dgm:t>
    </dgm:pt>
    <dgm:pt modelId="{B1A686B1-565D-416E-AB92-1A0DC964247F}" type="sibTrans" cxnId="{0A4F7008-4A5E-4AEB-A9FD-62BD5703ECD6}">
      <dgm:prSet/>
      <dgm:spPr/>
      <dgm:t>
        <a:bodyPr/>
        <a:lstStyle/>
        <a:p>
          <a:pPr algn="ctr"/>
          <a:endParaRPr lang="ru-RU"/>
        </a:p>
      </dgm:t>
    </dgm:pt>
    <dgm:pt modelId="{60755B43-B15F-46AB-A799-04D4BF1BD306}">
      <dgm:prSet phldrT="[Текст]" phldr="1"/>
      <dgm:spPr/>
      <dgm:t>
        <a:bodyPr/>
        <a:lstStyle/>
        <a:p>
          <a:pPr algn="ctr"/>
          <a:endParaRPr lang="ru-RU" dirty="0"/>
        </a:p>
      </dgm:t>
    </dgm:pt>
    <dgm:pt modelId="{8B1688CA-DA68-4B00-A906-DC47ACFC12B6}" type="parTrans" cxnId="{4F4A254C-39C2-4195-9376-D41E8F4D500E}">
      <dgm:prSet/>
      <dgm:spPr/>
      <dgm:t>
        <a:bodyPr/>
        <a:lstStyle/>
        <a:p>
          <a:pPr algn="ctr"/>
          <a:endParaRPr lang="ru-RU"/>
        </a:p>
      </dgm:t>
    </dgm:pt>
    <dgm:pt modelId="{946605D2-AB23-44F0-BA40-F555EA4EE00B}" type="sibTrans" cxnId="{4F4A254C-39C2-4195-9376-D41E8F4D500E}">
      <dgm:prSet/>
      <dgm:spPr/>
      <dgm:t>
        <a:bodyPr/>
        <a:lstStyle/>
        <a:p>
          <a:pPr algn="ctr"/>
          <a:endParaRPr lang="ru-RU"/>
        </a:p>
      </dgm:t>
    </dgm:pt>
    <dgm:pt modelId="{9E325DC4-B94C-4A00-85C4-29FAA9660057}">
      <dgm:prSet phldrT="[Текст]"/>
      <dgm:spPr/>
      <dgm:t>
        <a:bodyPr/>
        <a:lstStyle/>
        <a:p>
          <a:pPr algn="ctr"/>
          <a:r>
            <a:rPr lang="ru-RU" dirty="0" smtClean="0">
              <a:hlinkClick xmlns:r="http://schemas.openxmlformats.org/officeDocument/2006/relationships" r:id="rId9" action="ppaction://hlinksldjump"/>
            </a:rPr>
            <a:t>Задача 6</a:t>
          </a:r>
          <a:r>
            <a:rPr lang="ru-RU" dirty="0" smtClean="0"/>
            <a:t> </a:t>
          </a:r>
          <a:r>
            <a:rPr lang="ru-RU" dirty="0" smtClean="0">
              <a:hlinkClick xmlns:r="http://schemas.openxmlformats.org/officeDocument/2006/relationships" r:id="rId10" action="ppaction://hlinksldjump"/>
            </a:rPr>
            <a:t>Ответ</a:t>
          </a:r>
          <a:endParaRPr lang="ru-RU" dirty="0"/>
        </a:p>
      </dgm:t>
    </dgm:pt>
    <dgm:pt modelId="{173E8D05-4CCB-47BF-9C07-873D17D0B6BF}" type="parTrans" cxnId="{81F83308-67EA-41D1-88F3-E2EEFBA30C33}">
      <dgm:prSet/>
      <dgm:spPr/>
      <dgm:t>
        <a:bodyPr/>
        <a:lstStyle/>
        <a:p>
          <a:pPr algn="ctr"/>
          <a:endParaRPr lang="ru-RU"/>
        </a:p>
      </dgm:t>
    </dgm:pt>
    <dgm:pt modelId="{12BD8168-8C05-4CDF-927F-BE93896EBDC8}" type="sibTrans" cxnId="{81F83308-67EA-41D1-88F3-E2EEFBA30C33}">
      <dgm:prSet/>
      <dgm:spPr/>
      <dgm:t>
        <a:bodyPr/>
        <a:lstStyle/>
        <a:p>
          <a:pPr algn="ctr"/>
          <a:endParaRPr lang="ru-RU"/>
        </a:p>
      </dgm:t>
    </dgm:pt>
    <dgm:pt modelId="{62261623-7A7B-4D18-BE87-683FAD8BC19D}">
      <dgm:prSet phldrT="[Текст]"/>
      <dgm:spPr/>
      <dgm:t>
        <a:bodyPr/>
        <a:lstStyle/>
        <a:p>
          <a:pPr algn="ctr"/>
          <a:r>
            <a:rPr lang="ru-RU" dirty="0" smtClean="0">
              <a:hlinkClick xmlns:r="http://schemas.openxmlformats.org/officeDocument/2006/relationships" r:id="rId11" action="ppaction://hlinksldjump"/>
            </a:rPr>
            <a:t>Задача 7</a:t>
          </a:r>
          <a:r>
            <a:rPr lang="ru-RU" dirty="0" smtClean="0"/>
            <a:t> </a:t>
          </a:r>
          <a:r>
            <a:rPr lang="ru-RU" dirty="0" smtClean="0">
              <a:hlinkClick xmlns:r="http://schemas.openxmlformats.org/officeDocument/2006/relationships" r:id="rId12" action="ppaction://hlinksldjump"/>
            </a:rPr>
            <a:t>Ответ</a:t>
          </a:r>
          <a:endParaRPr lang="ru-RU" dirty="0"/>
        </a:p>
      </dgm:t>
    </dgm:pt>
    <dgm:pt modelId="{A3635491-11EA-4D22-A8AE-118F1DD1C56A}" type="parTrans" cxnId="{FE70C050-5D46-42B4-B23A-0B1E7EA7CCB4}">
      <dgm:prSet/>
      <dgm:spPr/>
      <dgm:t>
        <a:bodyPr/>
        <a:lstStyle/>
        <a:p>
          <a:pPr algn="ctr"/>
          <a:endParaRPr lang="ru-RU"/>
        </a:p>
      </dgm:t>
    </dgm:pt>
    <dgm:pt modelId="{B587F5FA-172B-4476-89B8-B5B46E0F72D6}" type="sibTrans" cxnId="{FE70C050-5D46-42B4-B23A-0B1E7EA7CCB4}">
      <dgm:prSet/>
      <dgm:spPr/>
      <dgm:t>
        <a:bodyPr/>
        <a:lstStyle/>
        <a:p>
          <a:pPr algn="ctr"/>
          <a:endParaRPr lang="ru-RU"/>
        </a:p>
      </dgm:t>
    </dgm:pt>
    <dgm:pt modelId="{0E2C978D-54FD-477F-AF95-597BBC02BC35}">
      <dgm:prSet phldrT="[Текст]"/>
      <dgm:spPr/>
      <dgm:t>
        <a:bodyPr/>
        <a:lstStyle/>
        <a:p>
          <a:pPr algn="ctr"/>
          <a:r>
            <a:rPr lang="ru-RU" dirty="0" smtClean="0">
              <a:hlinkClick xmlns:r="http://schemas.openxmlformats.org/officeDocument/2006/relationships" r:id="rId13" action="ppaction://hlinksldjump"/>
            </a:rPr>
            <a:t>Задача 5</a:t>
          </a:r>
          <a:r>
            <a:rPr lang="ru-RU" dirty="0" smtClean="0"/>
            <a:t> </a:t>
          </a:r>
          <a:r>
            <a:rPr lang="ru-RU" dirty="0" smtClean="0">
              <a:hlinkClick xmlns:r="http://schemas.openxmlformats.org/officeDocument/2006/relationships" r:id="rId14" action="ppaction://hlinksldjump"/>
            </a:rPr>
            <a:t>Ответ</a:t>
          </a:r>
          <a:endParaRPr lang="ru-RU" dirty="0"/>
        </a:p>
      </dgm:t>
    </dgm:pt>
    <dgm:pt modelId="{7E1FF24C-F00D-4C9A-9492-45C9683467EE}" type="parTrans" cxnId="{50373B8F-D139-4695-B471-C49D9CA4B421}">
      <dgm:prSet/>
      <dgm:spPr/>
      <dgm:t>
        <a:bodyPr/>
        <a:lstStyle/>
        <a:p>
          <a:pPr algn="ctr"/>
          <a:endParaRPr lang="ru-RU"/>
        </a:p>
      </dgm:t>
    </dgm:pt>
    <dgm:pt modelId="{0B694D28-7312-4440-91C4-04543975A945}" type="sibTrans" cxnId="{50373B8F-D139-4695-B471-C49D9CA4B421}">
      <dgm:prSet/>
      <dgm:spPr/>
      <dgm:t>
        <a:bodyPr/>
        <a:lstStyle/>
        <a:p>
          <a:pPr algn="ctr"/>
          <a:endParaRPr lang="ru-RU"/>
        </a:p>
      </dgm:t>
    </dgm:pt>
    <dgm:pt modelId="{9D00D1AD-F318-42A2-962F-A35AD2910AF2}">
      <dgm:prSet phldrT="[Текст]"/>
      <dgm:spPr/>
      <dgm:t>
        <a:bodyPr/>
        <a:lstStyle/>
        <a:p>
          <a:pPr algn="ctr"/>
          <a:r>
            <a:rPr lang="ru-RU" dirty="0" smtClean="0">
              <a:hlinkClick xmlns:r="http://schemas.openxmlformats.org/officeDocument/2006/relationships" r:id="rId15" action="ppaction://hlinksldjump"/>
            </a:rPr>
            <a:t>Задача 8</a:t>
          </a:r>
          <a:r>
            <a:rPr lang="ru-RU" dirty="0" smtClean="0"/>
            <a:t> </a:t>
          </a:r>
          <a:r>
            <a:rPr lang="ru-RU" dirty="0" smtClean="0">
              <a:hlinkClick xmlns:r="http://schemas.openxmlformats.org/officeDocument/2006/relationships" r:id="rId16" action="ppaction://hlinksldjump"/>
            </a:rPr>
            <a:t>Ответ</a:t>
          </a:r>
          <a:r>
            <a:rPr lang="ru-RU" dirty="0" smtClean="0"/>
            <a:t> </a:t>
          </a:r>
          <a:endParaRPr lang="ru-RU" dirty="0"/>
        </a:p>
      </dgm:t>
    </dgm:pt>
    <dgm:pt modelId="{F8902410-9A71-452B-84FA-F2F30A7D22CC}" type="parTrans" cxnId="{6422A021-477C-46FE-A69A-4796D3DA048F}">
      <dgm:prSet/>
      <dgm:spPr/>
      <dgm:t>
        <a:bodyPr/>
        <a:lstStyle/>
        <a:p>
          <a:pPr algn="ctr"/>
          <a:endParaRPr lang="ru-RU"/>
        </a:p>
      </dgm:t>
    </dgm:pt>
    <dgm:pt modelId="{4CF09904-9069-4A73-8095-BFADE2446D57}" type="sibTrans" cxnId="{6422A021-477C-46FE-A69A-4796D3DA048F}">
      <dgm:prSet/>
      <dgm:spPr/>
      <dgm:t>
        <a:bodyPr/>
        <a:lstStyle/>
        <a:p>
          <a:pPr algn="ctr"/>
          <a:endParaRPr lang="ru-RU"/>
        </a:p>
      </dgm:t>
    </dgm:pt>
    <dgm:pt modelId="{05DD70D1-BFFF-4198-9693-020E732619E9}" type="pres">
      <dgm:prSet presAssocID="{B4EE9C2A-6A2B-4238-9DE5-F9DCC4FF8CC5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0F40D104-4E78-4770-85FE-C9ECE264C914}" type="pres">
      <dgm:prSet presAssocID="{1F83A744-45D7-40A7-9927-E6E5E7022D78}" presName="composite" presStyleCnt="0"/>
      <dgm:spPr/>
    </dgm:pt>
    <dgm:pt modelId="{3B8613D1-D235-45C2-B759-255B20FE5CFF}" type="pres">
      <dgm:prSet presAssocID="{1F83A744-45D7-40A7-9927-E6E5E7022D78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AB74981-DABA-4036-B7CF-792ABC20095F}" type="pres">
      <dgm:prSet presAssocID="{1F83A744-45D7-40A7-9927-E6E5E7022D78}" presName="descendantText" presStyleLbl="alignAcc1" presStyleIdx="0" presStyleCnt="3" custLinFactNeighborX="313" custLinFactNeighborY="-4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9E38642-BE49-4494-AD88-82268835DC93}" type="pres">
      <dgm:prSet presAssocID="{55386CC1-634B-4A2E-8A42-825DA3C7AF34}" presName="sp" presStyleCnt="0"/>
      <dgm:spPr/>
    </dgm:pt>
    <dgm:pt modelId="{B3712D64-1B43-418A-A49D-78C86CDFCD0F}" type="pres">
      <dgm:prSet presAssocID="{1B38B0F0-6998-481A-9569-A3D5014635C5}" presName="composite" presStyleCnt="0"/>
      <dgm:spPr/>
    </dgm:pt>
    <dgm:pt modelId="{5856DF94-41BD-459B-ACCD-DC95AB4C4831}" type="pres">
      <dgm:prSet presAssocID="{1B38B0F0-6998-481A-9569-A3D5014635C5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F014A20-92F9-40B9-AD93-F749FD3328D9}" type="pres">
      <dgm:prSet presAssocID="{1B38B0F0-6998-481A-9569-A3D5014635C5}" presName="descendantText" presStyleLbl="alignAcc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C846643-4A0F-453A-BF52-F45D459E17B6}" type="pres">
      <dgm:prSet presAssocID="{BDF9952B-DFB0-4608-8554-AC141C36D79B}" presName="sp" presStyleCnt="0"/>
      <dgm:spPr/>
    </dgm:pt>
    <dgm:pt modelId="{BA9411FA-C756-4377-A80A-A1DCD4D1F438}" type="pres">
      <dgm:prSet presAssocID="{60755B43-B15F-46AB-A799-04D4BF1BD306}" presName="composite" presStyleCnt="0"/>
      <dgm:spPr/>
    </dgm:pt>
    <dgm:pt modelId="{E851BC3C-016D-448A-AADF-F146D6A28925}" type="pres">
      <dgm:prSet presAssocID="{60755B43-B15F-46AB-A799-04D4BF1BD306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94F6304-E14B-4341-B47F-AAD341918565}" type="pres">
      <dgm:prSet presAssocID="{60755B43-B15F-46AB-A799-04D4BF1BD306}" presName="descendantText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51E18C13-F5B5-46D4-B4B6-8B39B2347826}" srcId="{1B38B0F0-6998-481A-9569-A3D5014635C5}" destId="{8CDA1300-DEDC-4F9A-A79E-1E5911946397}" srcOrd="0" destOrd="0" parTransId="{CF5A6751-5B15-446C-A64B-EED055D5EEB5}" sibTransId="{7D7B9A4B-6C9E-4C37-9D3B-BBCDFB1AB40C}"/>
    <dgm:cxn modelId="{FE70C050-5D46-42B4-B23A-0B1E7EA7CCB4}" srcId="{60755B43-B15F-46AB-A799-04D4BF1BD306}" destId="{62261623-7A7B-4D18-BE87-683FAD8BC19D}" srcOrd="1" destOrd="0" parTransId="{A3635491-11EA-4D22-A8AE-118F1DD1C56A}" sibTransId="{B587F5FA-172B-4476-89B8-B5B46E0F72D6}"/>
    <dgm:cxn modelId="{0A4F7008-4A5E-4AEB-A9FD-62BD5703ECD6}" srcId="{1B38B0F0-6998-481A-9569-A3D5014635C5}" destId="{339FEF16-E0BA-4A42-AB70-A92FBCFC0B01}" srcOrd="1" destOrd="0" parTransId="{51098D39-533E-455D-9607-6774B8D26941}" sibTransId="{B1A686B1-565D-416E-AB92-1A0DC964247F}"/>
    <dgm:cxn modelId="{7407BBAA-3E61-4F2C-9DB6-2C2096675DEF}" type="presOf" srcId="{EC312A83-8090-4780-B1F7-2DD3211C4CE6}" destId="{0AB74981-DABA-4036-B7CF-792ABC20095F}" srcOrd="0" destOrd="0" presId="urn:microsoft.com/office/officeart/2005/8/layout/chevron2"/>
    <dgm:cxn modelId="{866FBA99-49FB-4F93-85AF-0A821E217088}" srcId="{B4EE9C2A-6A2B-4238-9DE5-F9DCC4FF8CC5}" destId="{1B38B0F0-6998-481A-9569-A3D5014635C5}" srcOrd="1" destOrd="0" parTransId="{73BD7F51-3C6A-447A-B367-82A4049DE29B}" sibTransId="{BDF9952B-DFB0-4608-8554-AC141C36D79B}"/>
    <dgm:cxn modelId="{98D3FC99-D7EB-485E-A90C-FC9058A9AE7C}" type="presOf" srcId="{0E2C978D-54FD-477F-AF95-597BBC02BC35}" destId="{EF014A20-92F9-40B9-AD93-F749FD3328D9}" srcOrd="0" destOrd="2" presId="urn:microsoft.com/office/officeart/2005/8/layout/chevron2"/>
    <dgm:cxn modelId="{C673B9B1-1AE8-4BB4-A185-3D383666F61D}" type="presOf" srcId="{62261623-7A7B-4D18-BE87-683FAD8BC19D}" destId="{F94F6304-E14B-4341-B47F-AAD341918565}" srcOrd="0" destOrd="1" presId="urn:microsoft.com/office/officeart/2005/8/layout/chevron2"/>
    <dgm:cxn modelId="{4F4A254C-39C2-4195-9376-D41E8F4D500E}" srcId="{B4EE9C2A-6A2B-4238-9DE5-F9DCC4FF8CC5}" destId="{60755B43-B15F-46AB-A799-04D4BF1BD306}" srcOrd="2" destOrd="0" parTransId="{8B1688CA-DA68-4B00-A906-DC47ACFC12B6}" sibTransId="{946605D2-AB23-44F0-BA40-F555EA4EE00B}"/>
    <dgm:cxn modelId="{50373B8F-D139-4695-B471-C49D9CA4B421}" srcId="{1B38B0F0-6998-481A-9569-A3D5014635C5}" destId="{0E2C978D-54FD-477F-AF95-597BBC02BC35}" srcOrd="2" destOrd="0" parTransId="{7E1FF24C-F00D-4C9A-9492-45C9683467EE}" sibTransId="{0B694D28-7312-4440-91C4-04543975A945}"/>
    <dgm:cxn modelId="{350B7CE1-6E31-4BE7-8CD5-D718383EBA40}" type="presOf" srcId="{1F83A744-45D7-40A7-9927-E6E5E7022D78}" destId="{3B8613D1-D235-45C2-B759-255B20FE5CFF}" srcOrd="0" destOrd="0" presId="urn:microsoft.com/office/officeart/2005/8/layout/chevron2"/>
    <dgm:cxn modelId="{2973F1F8-3798-4B21-9A62-269502FBAED0}" type="presOf" srcId="{9D00D1AD-F318-42A2-962F-A35AD2910AF2}" destId="{F94F6304-E14B-4341-B47F-AAD341918565}" srcOrd="0" destOrd="2" presId="urn:microsoft.com/office/officeart/2005/8/layout/chevron2"/>
    <dgm:cxn modelId="{BC1F13EB-72A8-4931-9CD1-A6ED101C4BFC}" type="presOf" srcId="{917A13E7-1433-4E6A-B701-8E049F3E062F}" destId="{0AB74981-DABA-4036-B7CF-792ABC20095F}" srcOrd="0" destOrd="1" presId="urn:microsoft.com/office/officeart/2005/8/layout/chevron2"/>
    <dgm:cxn modelId="{D88E2BFF-8509-4ADE-A3CC-267CB3E3A653}" srcId="{1F83A744-45D7-40A7-9927-E6E5E7022D78}" destId="{917A13E7-1433-4E6A-B701-8E049F3E062F}" srcOrd="1" destOrd="0" parTransId="{90D30034-4451-4348-B218-9EF1393EB9BC}" sibTransId="{D38951B3-62CD-4620-B85B-27BCD3A743B0}"/>
    <dgm:cxn modelId="{80C660A9-C31A-431F-A69F-A0D725482531}" type="presOf" srcId="{60755B43-B15F-46AB-A799-04D4BF1BD306}" destId="{E851BC3C-016D-448A-AADF-F146D6A28925}" srcOrd="0" destOrd="0" presId="urn:microsoft.com/office/officeart/2005/8/layout/chevron2"/>
    <dgm:cxn modelId="{7B9B0EF9-00EF-4C08-966C-9382E55F53A3}" type="presOf" srcId="{8CDA1300-DEDC-4F9A-A79E-1E5911946397}" destId="{EF014A20-92F9-40B9-AD93-F749FD3328D9}" srcOrd="0" destOrd="0" presId="urn:microsoft.com/office/officeart/2005/8/layout/chevron2"/>
    <dgm:cxn modelId="{C4602FB6-6F5B-4F00-A0E0-13CB269D4D26}" type="presOf" srcId="{9E325DC4-B94C-4A00-85C4-29FAA9660057}" destId="{F94F6304-E14B-4341-B47F-AAD341918565}" srcOrd="0" destOrd="0" presId="urn:microsoft.com/office/officeart/2005/8/layout/chevron2"/>
    <dgm:cxn modelId="{E0CB3A24-D417-4FBF-995A-27EC8E27D62E}" type="presOf" srcId="{B4EE9C2A-6A2B-4238-9DE5-F9DCC4FF8CC5}" destId="{05DD70D1-BFFF-4198-9693-020E732619E9}" srcOrd="0" destOrd="0" presId="urn:microsoft.com/office/officeart/2005/8/layout/chevron2"/>
    <dgm:cxn modelId="{69F938E8-9449-48E6-8446-2DEE7B478862}" srcId="{B4EE9C2A-6A2B-4238-9DE5-F9DCC4FF8CC5}" destId="{1F83A744-45D7-40A7-9927-E6E5E7022D78}" srcOrd="0" destOrd="0" parTransId="{655FA4CB-1ACE-4BB1-8F83-C6E7CFC36A4C}" sibTransId="{55386CC1-634B-4A2E-8A42-825DA3C7AF34}"/>
    <dgm:cxn modelId="{17B58523-BA7F-4F0F-A61F-30D29875A613}" type="presOf" srcId="{339FEF16-E0BA-4A42-AB70-A92FBCFC0B01}" destId="{EF014A20-92F9-40B9-AD93-F749FD3328D9}" srcOrd="0" destOrd="1" presId="urn:microsoft.com/office/officeart/2005/8/layout/chevron2"/>
    <dgm:cxn modelId="{6422A021-477C-46FE-A69A-4796D3DA048F}" srcId="{60755B43-B15F-46AB-A799-04D4BF1BD306}" destId="{9D00D1AD-F318-42A2-962F-A35AD2910AF2}" srcOrd="2" destOrd="0" parTransId="{F8902410-9A71-452B-84FA-F2F30A7D22CC}" sibTransId="{4CF09904-9069-4A73-8095-BFADE2446D57}"/>
    <dgm:cxn modelId="{81F83308-67EA-41D1-88F3-E2EEFBA30C33}" srcId="{60755B43-B15F-46AB-A799-04D4BF1BD306}" destId="{9E325DC4-B94C-4A00-85C4-29FAA9660057}" srcOrd="0" destOrd="0" parTransId="{173E8D05-4CCB-47BF-9C07-873D17D0B6BF}" sibTransId="{12BD8168-8C05-4CDF-927F-BE93896EBDC8}"/>
    <dgm:cxn modelId="{8FF58AC6-C98C-479C-8025-88402AF1E60D}" type="presOf" srcId="{1B38B0F0-6998-481A-9569-A3D5014635C5}" destId="{5856DF94-41BD-459B-ACCD-DC95AB4C4831}" srcOrd="0" destOrd="0" presId="urn:microsoft.com/office/officeart/2005/8/layout/chevron2"/>
    <dgm:cxn modelId="{F3E74E42-53AB-4F57-A196-0B2AC05A3339}" srcId="{1F83A744-45D7-40A7-9927-E6E5E7022D78}" destId="{EC312A83-8090-4780-B1F7-2DD3211C4CE6}" srcOrd="0" destOrd="0" parTransId="{BD52650B-97D0-409B-AD98-2B11600225E2}" sibTransId="{1591FAD4-5145-42B9-A41A-F661F9174001}"/>
    <dgm:cxn modelId="{B8BDBC59-A569-4189-B6BB-031C74F2A9DB}" type="presParOf" srcId="{05DD70D1-BFFF-4198-9693-020E732619E9}" destId="{0F40D104-4E78-4770-85FE-C9ECE264C914}" srcOrd="0" destOrd="0" presId="urn:microsoft.com/office/officeart/2005/8/layout/chevron2"/>
    <dgm:cxn modelId="{0526741D-BB5D-417B-822A-4612E9E89B07}" type="presParOf" srcId="{0F40D104-4E78-4770-85FE-C9ECE264C914}" destId="{3B8613D1-D235-45C2-B759-255B20FE5CFF}" srcOrd="0" destOrd="0" presId="urn:microsoft.com/office/officeart/2005/8/layout/chevron2"/>
    <dgm:cxn modelId="{BBB2A7A4-7E03-4383-9705-15A02D3382B6}" type="presParOf" srcId="{0F40D104-4E78-4770-85FE-C9ECE264C914}" destId="{0AB74981-DABA-4036-B7CF-792ABC20095F}" srcOrd="1" destOrd="0" presId="urn:microsoft.com/office/officeart/2005/8/layout/chevron2"/>
    <dgm:cxn modelId="{64830AF5-F534-4408-87D0-245E381F547C}" type="presParOf" srcId="{05DD70D1-BFFF-4198-9693-020E732619E9}" destId="{C9E38642-BE49-4494-AD88-82268835DC93}" srcOrd="1" destOrd="0" presId="urn:microsoft.com/office/officeart/2005/8/layout/chevron2"/>
    <dgm:cxn modelId="{D41989D9-4E2A-487E-AB88-1F9B77D58B73}" type="presParOf" srcId="{05DD70D1-BFFF-4198-9693-020E732619E9}" destId="{B3712D64-1B43-418A-A49D-78C86CDFCD0F}" srcOrd="2" destOrd="0" presId="urn:microsoft.com/office/officeart/2005/8/layout/chevron2"/>
    <dgm:cxn modelId="{736CC0C7-5707-47AC-A3A8-77F8730E0C06}" type="presParOf" srcId="{B3712D64-1B43-418A-A49D-78C86CDFCD0F}" destId="{5856DF94-41BD-459B-ACCD-DC95AB4C4831}" srcOrd="0" destOrd="0" presId="urn:microsoft.com/office/officeart/2005/8/layout/chevron2"/>
    <dgm:cxn modelId="{6EFF024A-CE65-4968-AC4C-2A41C0D3AF14}" type="presParOf" srcId="{B3712D64-1B43-418A-A49D-78C86CDFCD0F}" destId="{EF014A20-92F9-40B9-AD93-F749FD3328D9}" srcOrd="1" destOrd="0" presId="urn:microsoft.com/office/officeart/2005/8/layout/chevron2"/>
    <dgm:cxn modelId="{A8AF09AA-2FEC-49C8-A35F-F510F3840703}" type="presParOf" srcId="{05DD70D1-BFFF-4198-9693-020E732619E9}" destId="{8C846643-4A0F-453A-BF52-F45D459E17B6}" srcOrd="3" destOrd="0" presId="urn:microsoft.com/office/officeart/2005/8/layout/chevron2"/>
    <dgm:cxn modelId="{BE5F0A13-493B-4E90-94AE-B56CA3844A06}" type="presParOf" srcId="{05DD70D1-BFFF-4198-9693-020E732619E9}" destId="{BA9411FA-C756-4377-A80A-A1DCD4D1F438}" srcOrd="4" destOrd="0" presId="urn:microsoft.com/office/officeart/2005/8/layout/chevron2"/>
    <dgm:cxn modelId="{933BCE00-F99C-4BDA-8E6B-E6F60754A116}" type="presParOf" srcId="{BA9411FA-C756-4377-A80A-A1DCD4D1F438}" destId="{E851BC3C-016D-448A-AADF-F146D6A28925}" srcOrd="0" destOrd="0" presId="urn:microsoft.com/office/officeart/2005/8/layout/chevron2"/>
    <dgm:cxn modelId="{C50EE233-E711-4B5E-9AD3-21B998E78113}" type="presParOf" srcId="{BA9411FA-C756-4377-A80A-A1DCD4D1F438}" destId="{F94F6304-E14B-4341-B47F-AAD341918565}" srcOrd="1" destOrd="0" presId="urn:microsoft.com/office/officeart/2005/8/layout/chevron2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D79F893-A31A-4784-BFAE-4571608056F6}" type="datetimeFigureOut">
              <a:rPr lang="ru-RU" smtClean="0"/>
              <a:pPr/>
              <a:t>04.04.2013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4706738-5C89-481F-A8AF-DCA5C4384FA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AAAD708-1D80-44CB-94AC-9FD1F4BB3478}" type="datetimeFigureOut">
              <a:rPr lang="ru-RU" smtClean="0"/>
              <a:pPr/>
              <a:t>04.04.2013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CBA4F90-25EA-45FC-8355-54FF5702EB1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BA4F90-25EA-45FC-8355-54FF5702EB15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A9C9B2-AFB8-41CD-8E1D-CCD1DCDC19E9}" type="datetimeFigureOut">
              <a:rPr lang="ru-RU" smtClean="0"/>
              <a:pPr/>
              <a:t>04.04.2013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929191D-9151-49A6-839C-752841104A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A9C9B2-AFB8-41CD-8E1D-CCD1DCDC19E9}" type="datetimeFigureOut">
              <a:rPr lang="ru-RU" smtClean="0"/>
              <a:pPr/>
              <a:t>04.04.2013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929191D-9151-49A6-839C-752841104A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A9C9B2-AFB8-41CD-8E1D-CCD1DCDC19E9}" type="datetimeFigureOut">
              <a:rPr lang="ru-RU" smtClean="0"/>
              <a:pPr/>
              <a:t>04.04.2013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929191D-9151-49A6-839C-752841104A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A9C9B2-AFB8-41CD-8E1D-CCD1DCDC19E9}" type="datetimeFigureOut">
              <a:rPr lang="ru-RU" smtClean="0"/>
              <a:pPr/>
              <a:t>04.04.2013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929191D-9151-49A6-839C-752841104A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A9C9B2-AFB8-41CD-8E1D-CCD1DCDC19E9}" type="datetimeFigureOut">
              <a:rPr lang="ru-RU" smtClean="0"/>
              <a:pPr/>
              <a:t>04.04.2013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929191D-9151-49A6-839C-752841104A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A9C9B2-AFB8-41CD-8E1D-CCD1DCDC19E9}" type="datetimeFigureOut">
              <a:rPr lang="ru-RU" smtClean="0"/>
              <a:pPr/>
              <a:t>04.04.2013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929191D-9151-49A6-839C-752841104A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A9C9B2-AFB8-41CD-8E1D-CCD1DCDC19E9}" type="datetimeFigureOut">
              <a:rPr lang="ru-RU" smtClean="0"/>
              <a:pPr/>
              <a:t>04.04.2013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929191D-9151-49A6-839C-752841104A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A9C9B2-AFB8-41CD-8E1D-CCD1DCDC19E9}" type="datetimeFigureOut">
              <a:rPr lang="ru-RU" smtClean="0"/>
              <a:pPr/>
              <a:t>04.04.2013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929191D-9151-49A6-839C-752841104A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A9C9B2-AFB8-41CD-8E1D-CCD1DCDC19E9}" type="datetimeFigureOut">
              <a:rPr lang="ru-RU" smtClean="0"/>
              <a:pPr/>
              <a:t>04.04.2013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929191D-9151-49A6-839C-752841104A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A9C9B2-AFB8-41CD-8E1D-CCD1DCDC19E9}" type="datetimeFigureOut">
              <a:rPr lang="ru-RU" smtClean="0"/>
              <a:pPr/>
              <a:t>04.04.2013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929191D-9151-49A6-839C-752841104A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A9C9B2-AFB8-41CD-8E1D-CCD1DCDC19E9}" type="datetimeFigureOut">
              <a:rPr lang="ru-RU" smtClean="0"/>
              <a:pPr/>
              <a:t>04.04.2013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929191D-9151-49A6-839C-752841104A3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8FA9C9B2-AFB8-41CD-8E1D-CCD1DCDC19E9}" type="datetimeFigureOut">
              <a:rPr lang="ru-RU" smtClean="0"/>
              <a:pPr/>
              <a:t>04.04.2013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B929191D-9151-49A6-839C-752841104A3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1142984"/>
            <a:ext cx="7772400" cy="1684315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i="1" dirty="0" smtClean="0">
                <a:latin typeface="Georgia" pitchFamily="18" charset="0"/>
              </a:rPr>
              <a:t>Программирование </a:t>
            </a:r>
            <a:r>
              <a:rPr lang="ru-RU" i="1" dirty="0">
                <a:latin typeface="Georgia" pitchFamily="18" charset="0"/>
              </a:rPr>
              <a:t>ветвящихся </a:t>
            </a:r>
            <a:r>
              <a:rPr lang="ru-RU" i="1" dirty="0" smtClean="0">
                <a:latin typeface="Georgia" pitchFamily="18" charset="0"/>
              </a:rPr>
              <a:t>алгоритмов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00298" y="3571876"/>
            <a:ext cx="4071966" cy="2643206"/>
          </a:xfrm>
        </p:spPr>
        <p:txBody>
          <a:bodyPr>
            <a:normAutofit/>
          </a:bodyPr>
          <a:lstStyle/>
          <a:p>
            <a:pPr algn="ctr"/>
            <a:r>
              <a:rPr lang="ru-RU" i="1" dirty="0" smtClean="0">
                <a:latin typeface="Georgia" pitchFamily="18" charset="0"/>
              </a:rPr>
              <a:t>	</a:t>
            </a:r>
          </a:p>
          <a:p>
            <a:r>
              <a:rPr lang="ru-RU" dirty="0" smtClean="0"/>
              <a:t> </a:t>
            </a:r>
          </a:p>
        </p:txBody>
      </p:sp>
      <p:graphicFrame>
        <p:nvGraphicFramePr>
          <p:cNvPr id="5" name="Схема 4"/>
          <p:cNvGraphicFramePr/>
          <p:nvPr/>
        </p:nvGraphicFramePr>
        <p:xfrm>
          <a:off x="3143240" y="3571876"/>
          <a:ext cx="2500330" cy="292895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7358082" y="6000768"/>
            <a:ext cx="1428760" cy="508001"/>
          </a:xfrm>
        </p:spPr>
        <p:txBody>
          <a:bodyPr/>
          <a:lstStyle/>
          <a:p>
            <a:r>
              <a:rPr lang="ru-RU" dirty="0" smtClean="0"/>
              <a:t>Подготовил: </a:t>
            </a:r>
          </a:p>
          <a:p>
            <a:r>
              <a:rPr lang="ru-RU" dirty="0" err="1" smtClean="0"/>
              <a:t>Корытов</a:t>
            </a:r>
            <a:r>
              <a:rPr lang="ru-RU" dirty="0" smtClean="0"/>
              <a:t> Дмитрий </a:t>
            </a:r>
          </a:p>
          <a:p>
            <a:r>
              <a:rPr lang="ru-RU" dirty="0" smtClean="0"/>
              <a:t>8 "В" класс</a:t>
            </a: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 smtClean="0">
                <a:latin typeface="Georgia" pitchFamily="18" charset="0"/>
              </a:rPr>
              <a:t>Задача 5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endParaRPr lang="ru-RU" b="1" i="1" dirty="0" smtClean="0">
              <a:latin typeface="Georgia" pitchFamily="18" charset="0"/>
            </a:endParaRPr>
          </a:p>
          <a:p>
            <a:pPr algn="ctr">
              <a:buNone/>
            </a:pPr>
            <a:endParaRPr lang="ru-RU" b="1" i="1" dirty="0" smtClean="0">
              <a:latin typeface="Georgia" pitchFamily="18" charset="0"/>
            </a:endParaRPr>
          </a:p>
          <a:p>
            <a:pPr algn="ctr">
              <a:buNone/>
            </a:pPr>
            <a:endParaRPr lang="ru-RU" b="1" i="1" dirty="0" smtClean="0">
              <a:latin typeface="Georgia" pitchFamily="18" charset="0"/>
            </a:endParaRPr>
          </a:p>
          <a:p>
            <a:pPr algn="ctr">
              <a:buNone/>
            </a:pPr>
            <a:r>
              <a:rPr lang="ru-RU" sz="4000" b="1" i="1" dirty="0" smtClean="0">
                <a:latin typeface="Georgia" pitchFamily="18" charset="0"/>
              </a:rPr>
              <a:t>Является </a:t>
            </a:r>
            <a:r>
              <a:rPr lang="ru-RU" sz="4000" b="1" i="1" dirty="0">
                <a:latin typeface="Georgia" pitchFamily="18" charset="0"/>
              </a:rPr>
              <a:t>ли треугольник со сторонами </a:t>
            </a:r>
            <a:r>
              <a:rPr lang="en-US" sz="4000" b="1" i="1" dirty="0">
                <a:latin typeface="Georgia" pitchFamily="18" charset="0"/>
              </a:rPr>
              <a:t>a</a:t>
            </a:r>
            <a:r>
              <a:rPr lang="ru-RU" sz="4000" b="1" i="1" dirty="0">
                <a:latin typeface="Georgia" pitchFamily="18" charset="0"/>
              </a:rPr>
              <a:t>,</a:t>
            </a:r>
            <a:r>
              <a:rPr lang="en-US" sz="4000" b="1" i="1" dirty="0">
                <a:latin typeface="Georgia" pitchFamily="18" charset="0"/>
              </a:rPr>
              <a:t>b</a:t>
            </a:r>
            <a:r>
              <a:rPr lang="ru-RU" sz="4000" b="1" i="1" dirty="0">
                <a:latin typeface="Georgia" pitchFamily="18" charset="0"/>
              </a:rPr>
              <a:t>,</a:t>
            </a:r>
            <a:r>
              <a:rPr lang="en-US" sz="4000" b="1" i="1" dirty="0">
                <a:latin typeface="Georgia" pitchFamily="18" charset="0"/>
              </a:rPr>
              <a:t>c </a:t>
            </a:r>
            <a:r>
              <a:rPr lang="ru-RU" sz="4000" b="1" i="1" dirty="0">
                <a:latin typeface="Georgia" pitchFamily="18" charset="0"/>
              </a:rPr>
              <a:t>равнобедренным?</a:t>
            </a:r>
          </a:p>
        </p:txBody>
      </p:sp>
      <p:sp>
        <p:nvSpPr>
          <p:cNvPr id="8" name="Облако 7">
            <a:hlinkClick r:id="rId2" action="ppaction://hlinksldjump"/>
          </p:cNvPr>
          <p:cNvSpPr/>
          <p:nvPr/>
        </p:nvSpPr>
        <p:spPr>
          <a:xfrm>
            <a:off x="7858148" y="5715016"/>
            <a:ext cx="842962" cy="700086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 smtClean="0">
                <a:latin typeface="Georgia" pitchFamily="18" charset="0"/>
              </a:rPr>
              <a:t>Решение задачи 5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endParaRPr lang="ru-RU" sz="2800" dirty="0" smtClean="0"/>
          </a:p>
          <a:p>
            <a:r>
              <a:rPr lang="en-US" sz="2800" dirty="0" smtClean="0"/>
              <a:t>Program </a:t>
            </a:r>
            <a:r>
              <a:rPr lang="en-US" sz="2800" dirty="0"/>
              <a:t>DC5;</a:t>
            </a:r>
            <a:endParaRPr lang="ru-RU" sz="2800" dirty="0"/>
          </a:p>
          <a:p>
            <a:r>
              <a:rPr lang="en-US" sz="2800" dirty="0"/>
              <a:t>uses CRT;</a:t>
            </a:r>
            <a:endParaRPr lang="ru-RU" sz="2800" dirty="0"/>
          </a:p>
          <a:p>
            <a:r>
              <a:rPr lang="en-US" sz="2800" dirty="0" err="1"/>
              <a:t>var</a:t>
            </a:r>
            <a:r>
              <a:rPr lang="en-US" sz="2800" dirty="0"/>
              <a:t> </a:t>
            </a:r>
            <a:r>
              <a:rPr lang="en-US" sz="2800" dirty="0" err="1"/>
              <a:t>a,b,c:Integer</a:t>
            </a:r>
            <a:r>
              <a:rPr lang="en-US" sz="2800" dirty="0"/>
              <a:t>;</a:t>
            </a:r>
            <a:endParaRPr lang="ru-RU" sz="2800" dirty="0"/>
          </a:p>
          <a:p>
            <a:r>
              <a:rPr lang="ru-RU" sz="2800" dirty="0" err="1"/>
              <a:t>Begin</a:t>
            </a:r>
            <a:endParaRPr lang="ru-RU" sz="2800" dirty="0"/>
          </a:p>
          <a:p>
            <a:r>
              <a:rPr lang="ru-RU" sz="2800" dirty="0" err="1"/>
              <a:t>clrscr</a:t>
            </a:r>
            <a:r>
              <a:rPr lang="ru-RU" sz="2800" dirty="0"/>
              <a:t>;</a:t>
            </a:r>
          </a:p>
          <a:p>
            <a:r>
              <a:rPr lang="ru-RU" sz="2800" dirty="0" err="1"/>
              <a:t>write</a:t>
            </a:r>
            <a:r>
              <a:rPr lang="ru-RU" sz="2800" dirty="0"/>
              <a:t> ('введите стороны треугольника');</a:t>
            </a:r>
          </a:p>
          <a:p>
            <a:r>
              <a:rPr lang="en-US" sz="2800" dirty="0"/>
              <a:t>read (</a:t>
            </a:r>
            <a:r>
              <a:rPr lang="en-US" sz="2800" dirty="0" err="1"/>
              <a:t>a,b,c</a:t>
            </a:r>
            <a:r>
              <a:rPr lang="en-US" sz="2800" dirty="0"/>
              <a:t>);</a:t>
            </a:r>
            <a:endParaRPr lang="ru-RU" sz="2800" dirty="0"/>
          </a:p>
          <a:p>
            <a:r>
              <a:rPr lang="en-US" sz="2800" dirty="0"/>
              <a:t>if (a=b) or (b=c) or (a=c) then write ('</a:t>
            </a:r>
            <a:r>
              <a:rPr lang="ru-RU" sz="2800" dirty="0"/>
              <a:t>равнобедренный</a:t>
            </a:r>
            <a:r>
              <a:rPr lang="en-US" sz="2800" dirty="0"/>
              <a:t>') else write ('</a:t>
            </a:r>
            <a:r>
              <a:rPr lang="ru-RU" sz="2800" dirty="0"/>
              <a:t>неравнобедренный</a:t>
            </a:r>
            <a:r>
              <a:rPr lang="en-US" sz="2800" dirty="0"/>
              <a:t>');</a:t>
            </a:r>
            <a:endParaRPr lang="ru-RU" sz="2800" dirty="0"/>
          </a:p>
          <a:p>
            <a:r>
              <a:rPr lang="ru-RU" sz="2800" dirty="0" err="1"/>
              <a:t>end</a:t>
            </a:r>
            <a:r>
              <a:rPr lang="ru-RU" sz="2800" dirty="0"/>
              <a:t>.</a:t>
            </a:r>
          </a:p>
          <a:p>
            <a:endParaRPr lang="ru-RU" dirty="0"/>
          </a:p>
        </p:txBody>
      </p:sp>
      <p:sp>
        <p:nvSpPr>
          <p:cNvPr id="7" name="Облако 6">
            <a:hlinkClick r:id="rId2" action="ppaction://hlinksldjump"/>
          </p:cNvPr>
          <p:cNvSpPr/>
          <p:nvPr/>
        </p:nvSpPr>
        <p:spPr>
          <a:xfrm>
            <a:off x="7858148" y="5715016"/>
            <a:ext cx="842962" cy="700086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 smtClean="0">
                <a:latin typeface="Georgia" pitchFamily="18" charset="0"/>
              </a:rPr>
              <a:t>Задача 6</a:t>
            </a:r>
            <a:endParaRPr lang="ru-RU" i="1" dirty="0">
              <a:latin typeface="Georgi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endParaRPr lang="ru-RU" b="1" i="1" dirty="0" smtClean="0">
              <a:latin typeface="Georgia" pitchFamily="18" charset="0"/>
            </a:endParaRPr>
          </a:p>
          <a:p>
            <a:pPr algn="ctr">
              <a:buNone/>
            </a:pPr>
            <a:endParaRPr lang="ru-RU" b="1" i="1" dirty="0" smtClean="0">
              <a:latin typeface="Georgia" pitchFamily="18" charset="0"/>
            </a:endParaRPr>
          </a:p>
          <a:p>
            <a:pPr algn="ctr">
              <a:buNone/>
            </a:pPr>
            <a:r>
              <a:rPr lang="ru-RU" sz="4000" b="1" i="1" dirty="0" smtClean="0">
                <a:latin typeface="Georgia" pitchFamily="18" charset="0"/>
              </a:rPr>
              <a:t>С </a:t>
            </a:r>
            <a:r>
              <a:rPr lang="ru-RU" sz="4000" b="1" i="1" dirty="0">
                <a:latin typeface="Georgia" pitchFamily="18" charset="0"/>
              </a:rPr>
              <a:t>клавиатуры вводятся координаты точки</a:t>
            </a:r>
            <a:r>
              <a:rPr lang="ru-RU" sz="4000" b="1" i="1" dirty="0" smtClean="0">
                <a:latin typeface="Georgia" pitchFamily="18" charset="0"/>
              </a:rPr>
              <a:t>. Где располагается </a:t>
            </a:r>
            <a:r>
              <a:rPr lang="ru-RU" sz="4000" b="1" i="1" dirty="0">
                <a:latin typeface="Georgia" pitchFamily="18" charset="0"/>
              </a:rPr>
              <a:t>относительно графика точка? </a:t>
            </a:r>
            <a:endParaRPr lang="ru-RU" sz="4000" i="1" dirty="0">
              <a:latin typeface="Georgia" pitchFamily="18" charset="0"/>
            </a:endParaRPr>
          </a:p>
          <a:p>
            <a:endParaRPr lang="ru-RU" dirty="0"/>
          </a:p>
        </p:txBody>
      </p:sp>
      <p:sp>
        <p:nvSpPr>
          <p:cNvPr id="7" name="Облако 6">
            <a:hlinkClick r:id="rId2" action="ppaction://hlinksldjump"/>
          </p:cNvPr>
          <p:cNvSpPr/>
          <p:nvPr/>
        </p:nvSpPr>
        <p:spPr>
          <a:xfrm>
            <a:off x="7858148" y="5715016"/>
            <a:ext cx="842962" cy="700086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 smtClean="0">
                <a:latin typeface="Georgia" pitchFamily="18" charset="0"/>
              </a:rPr>
              <a:t>Решение задачи 6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endParaRPr lang="ru-RU" sz="2400" dirty="0" smtClean="0"/>
          </a:p>
          <a:p>
            <a:r>
              <a:rPr lang="en-US" sz="2400" dirty="0" smtClean="0"/>
              <a:t>Program </a:t>
            </a:r>
            <a:r>
              <a:rPr lang="en-US" sz="2400" dirty="0"/>
              <a:t>DC6;</a:t>
            </a:r>
            <a:endParaRPr lang="ru-RU" sz="2400" dirty="0"/>
          </a:p>
          <a:p>
            <a:r>
              <a:rPr lang="en-US" sz="2400" dirty="0"/>
              <a:t>uses CRT;</a:t>
            </a:r>
            <a:endParaRPr lang="ru-RU" sz="2400" dirty="0"/>
          </a:p>
          <a:p>
            <a:r>
              <a:rPr lang="en-US" sz="2400" dirty="0" err="1"/>
              <a:t>Var</a:t>
            </a:r>
            <a:r>
              <a:rPr lang="en-US" sz="2400" dirty="0"/>
              <a:t> </a:t>
            </a:r>
            <a:r>
              <a:rPr lang="en-US" sz="2400" dirty="0" err="1"/>
              <a:t>x,y:Integer</a:t>
            </a:r>
            <a:r>
              <a:rPr lang="en-US" sz="2400" dirty="0"/>
              <a:t>;</a:t>
            </a:r>
            <a:endParaRPr lang="ru-RU" sz="2400" dirty="0"/>
          </a:p>
          <a:p>
            <a:r>
              <a:rPr lang="en-US" sz="2400" dirty="0"/>
              <a:t>begin</a:t>
            </a:r>
            <a:endParaRPr lang="ru-RU" sz="2400" dirty="0"/>
          </a:p>
          <a:p>
            <a:r>
              <a:rPr lang="en-US" sz="2400" dirty="0" err="1"/>
              <a:t>clrscr</a:t>
            </a:r>
            <a:r>
              <a:rPr lang="en-US" sz="2400" dirty="0"/>
              <a:t>;</a:t>
            </a:r>
            <a:endParaRPr lang="ru-RU" sz="2400" dirty="0"/>
          </a:p>
          <a:p>
            <a:r>
              <a:rPr lang="en-US" sz="2400" dirty="0"/>
              <a:t>write ('</a:t>
            </a:r>
            <a:r>
              <a:rPr lang="ru-RU" sz="2400" dirty="0"/>
              <a:t>введите </a:t>
            </a:r>
            <a:r>
              <a:rPr lang="ru-RU" sz="2400" dirty="0" err="1"/>
              <a:t>координатры</a:t>
            </a:r>
            <a:r>
              <a:rPr lang="en-US" sz="2400" dirty="0"/>
              <a:t>');</a:t>
            </a:r>
            <a:endParaRPr lang="ru-RU" sz="2400" dirty="0"/>
          </a:p>
          <a:p>
            <a:r>
              <a:rPr lang="en-US" sz="2400" dirty="0"/>
              <a:t>read (</a:t>
            </a:r>
            <a:r>
              <a:rPr lang="en-US" sz="2400" dirty="0" err="1"/>
              <a:t>x,y</a:t>
            </a:r>
            <a:r>
              <a:rPr lang="en-US" sz="2400" dirty="0"/>
              <a:t>);</a:t>
            </a:r>
            <a:endParaRPr lang="ru-RU" sz="2400" dirty="0"/>
          </a:p>
          <a:p>
            <a:r>
              <a:rPr lang="en-US" sz="2400" dirty="0"/>
              <a:t>If (y&gt;2*x+1) then write ('</a:t>
            </a:r>
            <a:r>
              <a:rPr lang="ru-RU" sz="2400" dirty="0"/>
              <a:t>выше</a:t>
            </a:r>
            <a:r>
              <a:rPr lang="en-US" sz="2400" dirty="0"/>
              <a:t>') else write ('</a:t>
            </a:r>
            <a:r>
              <a:rPr lang="ru-RU" sz="2400" dirty="0"/>
              <a:t>ниже</a:t>
            </a:r>
            <a:r>
              <a:rPr lang="en-US" sz="2400" dirty="0"/>
              <a:t>');</a:t>
            </a:r>
            <a:endParaRPr lang="ru-RU" sz="2400" dirty="0"/>
          </a:p>
          <a:p>
            <a:r>
              <a:rPr lang="en-US" sz="2400" dirty="0"/>
              <a:t>If (y=2*x+1) then write (‘</a:t>
            </a:r>
            <a:r>
              <a:rPr lang="ru-RU" sz="2400" dirty="0"/>
              <a:t>принадлежит</a:t>
            </a:r>
            <a:r>
              <a:rPr lang="en-US" sz="2400" dirty="0"/>
              <a:t>’)</a:t>
            </a:r>
            <a:endParaRPr lang="ru-RU" sz="2400" dirty="0"/>
          </a:p>
          <a:p>
            <a:r>
              <a:rPr lang="ru-RU" sz="2400" dirty="0" err="1"/>
              <a:t>end</a:t>
            </a:r>
            <a:endParaRPr lang="ru-RU" sz="2400" dirty="0"/>
          </a:p>
        </p:txBody>
      </p:sp>
      <p:sp>
        <p:nvSpPr>
          <p:cNvPr id="7" name="Облако 6">
            <a:hlinkClick r:id="rId2" action="ppaction://hlinksldjump"/>
          </p:cNvPr>
          <p:cNvSpPr/>
          <p:nvPr/>
        </p:nvSpPr>
        <p:spPr>
          <a:xfrm>
            <a:off x="7858148" y="5715016"/>
            <a:ext cx="842962" cy="700086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 smtClean="0">
                <a:latin typeface="Georgia" pitchFamily="18" charset="0"/>
              </a:rPr>
              <a:t>Задача 7</a:t>
            </a:r>
            <a:endParaRPr lang="ru-RU" i="1" dirty="0">
              <a:latin typeface="Georgi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endParaRPr lang="ru-RU" b="1" i="1" dirty="0" smtClean="0">
              <a:latin typeface="Georgia" pitchFamily="18" charset="0"/>
            </a:endParaRPr>
          </a:p>
          <a:p>
            <a:pPr algn="ctr">
              <a:buNone/>
            </a:pPr>
            <a:endParaRPr lang="ru-RU" b="1" i="1" dirty="0" smtClean="0">
              <a:latin typeface="Georgia" pitchFamily="18" charset="0"/>
            </a:endParaRPr>
          </a:p>
          <a:p>
            <a:pPr algn="ctr">
              <a:buNone/>
            </a:pPr>
            <a:endParaRPr lang="ru-RU" b="1" i="1" dirty="0" smtClean="0">
              <a:latin typeface="Georgia" pitchFamily="18" charset="0"/>
            </a:endParaRPr>
          </a:p>
          <a:p>
            <a:pPr algn="ctr">
              <a:buNone/>
            </a:pPr>
            <a:r>
              <a:rPr lang="ru-RU" sz="4000" b="1" i="1" dirty="0" smtClean="0">
                <a:latin typeface="Georgia" pitchFamily="18" charset="0"/>
              </a:rPr>
              <a:t>Является </a:t>
            </a:r>
            <a:r>
              <a:rPr lang="ru-RU" sz="4000" b="1" i="1" dirty="0">
                <a:latin typeface="Georgia" pitchFamily="18" charset="0"/>
              </a:rPr>
              <a:t>ли число А положительным или отрицательным?</a:t>
            </a:r>
            <a:endParaRPr lang="ru-RU" sz="4000" i="1" dirty="0">
              <a:latin typeface="Georgia" pitchFamily="18" charset="0"/>
            </a:endParaRPr>
          </a:p>
        </p:txBody>
      </p:sp>
      <p:sp>
        <p:nvSpPr>
          <p:cNvPr id="7" name="Облако 6">
            <a:hlinkClick r:id="rId2" action="ppaction://hlinksldjump"/>
          </p:cNvPr>
          <p:cNvSpPr/>
          <p:nvPr/>
        </p:nvSpPr>
        <p:spPr>
          <a:xfrm>
            <a:off x="7858148" y="5715016"/>
            <a:ext cx="842962" cy="700086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 smtClean="0">
                <a:latin typeface="Georgia" pitchFamily="18" charset="0"/>
              </a:rPr>
              <a:t>Решение задачи 7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endParaRPr lang="ru-RU" sz="2600" dirty="0" smtClean="0"/>
          </a:p>
          <a:p>
            <a:r>
              <a:rPr lang="en-US" sz="2600" dirty="0" smtClean="0"/>
              <a:t>Program </a:t>
            </a:r>
            <a:r>
              <a:rPr lang="en-US" sz="2600" dirty="0"/>
              <a:t>DC7;</a:t>
            </a:r>
            <a:endParaRPr lang="ru-RU" sz="2600" dirty="0"/>
          </a:p>
          <a:p>
            <a:r>
              <a:rPr lang="en-US" sz="2600" dirty="0"/>
              <a:t>uses CRT;</a:t>
            </a:r>
            <a:endParaRPr lang="ru-RU" sz="2600" dirty="0"/>
          </a:p>
          <a:p>
            <a:r>
              <a:rPr lang="en-US" sz="2600" dirty="0" err="1"/>
              <a:t>var</a:t>
            </a:r>
            <a:r>
              <a:rPr lang="en-US" sz="2600" dirty="0"/>
              <a:t> a: Integer;</a:t>
            </a:r>
            <a:endParaRPr lang="ru-RU" sz="2600" dirty="0"/>
          </a:p>
          <a:p>
            <a:r>
              <a:rPr lang="en-US" sz="2600" dirty="0"/>
              <a:t>Begin</a:t>
            </a:r>
            <a:endParaRPr lang="ru-RU" sz="2600" dirty="0"/>
          </a:p>
          <a:p>
            <a:r>
              <a:rPr lang="en-US" sz="2600" dirty="0" err="1"/>
              <a:t>clrscr</a:t>
            </a:r>
            <a:r>
              <a:rPr lang="en-US" sz="2600" dirty="0"/>
              <a:t>;</a:t>
            </a:r>
            <a:endParaRPr lang="ru-RU" sz="2600" dirty="0"/>
          </a:p>
          <a:p>
            <a:r>
              <a:rPr lang="en-US" sz="2600" dirty="0"/>
              <a:t>read (a);</a:t>
            </a:r>
            <a:endParaRPr lang="ru-RU" sz="2600" dirty="0"/>
          </a:p>
          <a:p>
            <a:r>
              <a:rPr lang="en-US" sz="2600" dirty="0"/>
              <a:t>if (</a:t>
            </a:r>
            <a:r>
              <a:rPr lang="ru-RU" sz="2600" dirty="0"/>
              <a:t>а</a:t>
            </a:r>
            <a:r>
              <a:rPr lang="en-US" sz="2600" dirty="0"/>
              <a:t>&gt;0) then write (‘</a:t>
            </a:r>
            <a:r>
              <a:rPr lang="ru-RU" sz="2600" dirty="0"/>
              <a:t>положительное</a:t>
            </a:r>
            <a:r>
              <a:rPr lang="en-US" sz="2600" dirty="0"/>
              <a:t>’) and (a&lt;0) then write (‘</a:t>
            </a:r>
            <a:r>
              <a:rPr lang="ru-RU" sz="2600" dirty="0"/>
              <a:t>отрицательное</a:t>
            </a:r>
            <a:r>
              <a:rPr lang="en-US" sz="2600" dirty="0"/>
              <a:t>’) else write (a=0);</a:t>
            </a:r>
            <a:endParaRPr lang="ru-RU" sz="2600" dirty="0"/>
          </a:p>
          <a:p>
            <a:r>
              <a:rPr lang="en-US" sz="2600" dirty="0"/>
              <a:t>end</a:t>
            </a:r>
            <a:r>
              <a:rPr lang="ru-RU" sz="2600" dirty="0"/>
              <a:t>.</a:t>
            </a:r>
          </a:p>
          <a:p>
            <a:endParaRPr lang="ru-RU" dirty="0"/>
          </a:p>
        </p:txBody>
      </p:sp>
      <p:sp>
        <p:nvSpPr>
          <p:cNvPr id="9" name="Облако 8">
            <a:hlinkClick r:id="rId2" action="ppaction://hlinksldjump"/>
          </p:cNvPr>
          <p:cNvSpPr/>
          <p:nvPr/>
        </p:nvSpPr>
        <p:spPr>
          <a:xfrm>
            <a:off x="7858148" y="5715016"/>
            <a:ext cx="842962" cy="700086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 smtClean="0">
                <a:latin typeface="Georgia" pitchFamily="18" charset="0"/>
              </a:rPr>
              <a:t>Задача 8</a:t>
            </a:r>
            <a:endParaRPr lang="ru-RU" i="1" dirty="0">
              <a:latin typeface="Georgi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endParaRPr lang="ru-RU" b="1" i="1" dirty="0" smtClean="0">
              <a:latin typeface="Georgia" pitchFamily="18" charset="0"/>
            </a:endParaRPr>
          </a:p>
          <a:p>
            <a:pPr algn="ctr">
              <a:buNone/>
            </a:pPr>
            <a:endParaRPr lang="ru-RU" b="1" i="1" dirty="0" smtClean="0">
              <a:latin typeface="Georgia" pitchFamily="18" charset="0"/>
            </a:endParaRPr>
          </a:p>
          <a:p>
            <a:pPr algn="ctr">
              <a:buNone/>
            </a:pPr>
            <a:endParaRPr lang="ru-RU" b="1" i="1" dirty="0" smtClean="0">
              <a:latin typeface="Georgia" pitchFamily="18" charset="0"/>
            </a:endParaRPr>
          </a:p>
          <a:p>
            <a:pPr algn="ctr">
              <a:buNone/>
            </a:pPr>
            <a:r>
              <a:rPr lang="en-US" b="1" i="1" dirty="0" smtClean="0">
                <a:latin typeface="Georgia" pitchFamily="18" charset="0"/>
              </a:rPr>
              <a:t>C</a:t>
            </a:r>
            <a:r>
              <a:rPr lang="ru-RU" b="1" i="1" dirty="0" smtClean="0">
                <a:latin typeface="Georgia" pitchFamily="18" charset="0"/>
              </a:rPr>
              <a:t> клавиатуры вводится масса объекта. Если объект весит 5 или более грамм, то это тетрадь, если 15 и более грамм, то это учебник.</a:t>
            </a:r>
            <a:endParaRPr lang="ru-RU" i="1" dirty="0">
              <a:latin typeface="Georgia" pitchFamily="18" charset="0"/>
            </a:endParaRPr>
          </a:p>
        </p:txBody>
      </p:sp>
      <p:sp>
        <p:nvSpPr>
          <p:cNvPr id="5" name="Облако 4">
            <a:hlinkClick r:id="rId2" action="ppaction://hlinksldjump"/>
          </p:cNvPr>
          <p:cNvSpPr/>
          <p:nvPr/>
        </p:nvSpPr>
        <p:spPr>
          <a:xfrm>
            <a:off x="7858148" y="5715016"/>
            <a:ext cx="842962" cy="700086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 smtClean="0">
                <a:latin typeface="Georgia" pitchFamily="18" charset="0"/>
              </a:rPr>
              <a:t>Решение задачи 8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endParaRPr lang="ru-RU" sz="2800" dirty="0" smtClean="0"/>
          </a:p>
          <a:p>
            <a:r>
              <a:rPr lang="en-US" sz="2800" dirty="0" smtClean="0"/>
              <a:t>Program </a:t>
            </a:r>
            <a:r>
              <a:rPr lang="en-US" sz="2800" dirty="0"/>
              <a:t>DC8;</a:t>
            </a:r>
            <a:endParaRPr lang="ru-RU" sz="2800" dirty="0"/>
          </a:p>
          <a:p>
            <a:r>
              <a:rPr lang="en-US" sz="2800" dirty="0"/>
              <a:t>uses CRT;</a:t>
            </a:r>
            <a:endParaRPr lang="ru-RU" sz="2800" dirty="0"/>
          </a:p>
          <a:p>
            <a:r>
              <a:rPr lang="en-US" sz="2800" dirty="0" err="1"/>
              <a:t>var</a:t>
            </a:r>
            <a:r>
              <a:rPr lang="en-US" sz="2800" dirty="0"/>
              <a:t> a:Integer;</a:t>
            </a:r>
            <a:endParaRPr lang="ru-RU" sz="2800" dirty="0"/>
          </a:p>
          <a:p>
            <a:r>
              <a:rPr lang="en-US" sz="2800" dirty="0"/>
              <a:t>Begin</a:t>
            </a:r>
            <a:endParaRPr lang="ru-RU" sz="2800" dirty="0"/>
          </a:p>
          <a:p>
            <a:r>
              <a:rPr lang="en-US" sz="2800" dirty="0" err="1"/>
              <a:t>clrscr</a:t>
            </a:r>
            <a:r>
              <a:rPr lang="en-US" sz="2800" dirty="0"/>
              <a:t>;</a:t>
            </a:r>
            <a:endParaRPr lang="ru-RU" sz="2800" dirty="0"/>
          </a:p>
          <a:p>
            <a:r>
              <a:rPr lang="en-US" sz="2800" dirty="0"/>
              <a:t>write (a);</a:t>
            </a:r>
            <a:endParaRPr lang="ru-RU" sz="2800" dirty="0"/>
          </a:p>
          <a:p>
            <a:r>
              <a:rPr lang="en-US" sz="2800" dirty="0"/>
              <a:t>read (a);</a:t>
            </a:r>
            <a:endParaRPr lang="ru-RU" sz="2800" dirty="0"/>
          </a:p>
          <a:p>
            <a:r>
              <a:rPr lang="en-US" sz="2800" dirty="0"/>
              <a:t>if (a</a:t>
            </a:r>
            <a:r>
              <a:rPr lang="en-US" sz="2800" dirty="0" smtClean="0"/>
              <a:t>&gt;=</a:t>
            </a:r>
            <a:r>
              <a:rPr lang="ru-RU" sz="2800" dirty="0" smtClean="0"/>
              <a:t>5</a:t>
            </a:r>
            <a:r>
              <a:rPr lang="en-US" sz="2800" dirty="0" smtClean="0"/>
              <a:t>) </a:t>
            </a:r>
            <a:r>
              <a:rPr lang="en-US" sz="2800" dirty="0"/>
              <a:t>then write ('</a:t>
            </a:r>
            <a:r>
              <a:rPr lang="ru-RU" sz="2800" dirty="0"/>
              <a:t>тетрадь</a:t>
            </a:r>
            <a:r>
              <a:rPr lang="en-US" sz="2800" dirty="0"/>
              <a:t>');</a:t>
            </a:r>
            <a:endParaRPr lang="ru-RU" sz="2800" dirty="0"/>
          </a:p>
          <a:p>
            <a:r>
              <a:rPr lang="en-US" sz="2800" dirty="0"/>
              <a:t>if (a</a:t>
            </a:r>
            <a:r>
              <a:rPr lang="en-US" sz="2800" dirty="0" smtClean="0"/>
              <a:t>&gt;=</a:t>
            </a:r>
            <a:r>
              <a:rPr lang="ru-RU" sz="2800" dirty="0" smtClean="0"/>
              <a:t>15</a:t>
            </a:r>
            <a:r>
              <a:rPr lang="en-US" sz="2800" dirty="0" smtClean="0"/>
              <a:t>) </a:t>
            </a:r>
            <a:r>
              <a:rPr lang="en-US" sz="2800" dirty="0"/>
              <a:t>then write ('</a:t>
            </a:r>
            <a:r>
              <a:rPr lang="ru-RU" sz="2800" dirty="0"/>
              <a:t>учебник</a:t>
            </a:r>
            <a:r>
              <a:rPr lang="en-US" sz="2800" dirty="0"/>
              <a:t>');</a:t>
            </a:r>
            <a:endParaRPr lang="ru-RU" sz="2800" dirty="0"/>
          </a:p>
          <a:p>
            <a:r>
              <a:rPr lang="ru-RU" sz="2800" dirty="0" err="1"/>
              <a:t>end</a:t>
            </a:r>
            <a:r>
              <a:rPr lang="ru-RU" sz="2800" dirty="0"/>
              <a:t>.</a:t>
            </a:r>
          </a:p>
          <a:p>
            <a:endParaRPr lang="ru-RU" dirty="0"/>
          </a:p>
        </p:txBody>
      </p:sp>
      <p:sp>
        <p:nvSpPr>
          <p:cNvPr id="7" name="Облако 6">
            <a:hlinkClick r:id="rId2" action="ppaction://hlinksldjump"/>
          </p:cNvPr>
          <p:cNvSpPr/>
          <p:nvPr/>
        </p:nvSpPr>
        <p:spPr>
          <a:xfrm>
            <a:off x="7858148" y="5715016"/>
            <a:ext cx="842962" cy="700086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 smtClean="0">
                <a:latin typeface="Georgia" pitchFamily="18" charset="0"/>
              </a:rPr>
              <a:t>Задача 1</a:t>
            </a:r>
            <a:endParaRPr lang="ru-RU" i="1" dirty="0">
              <a:latin typeface="Georgi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2" algn="ctr">
              <a:buNone/>
            </a:pPr>
            <a:endParaRPr lang="ru-RU" sz="2800" b="1" i="1" dirty="0" smtClean="0">
              <a:latin typeface="Georgia" pitchFamily="18" charset="0"/>
            </a:endParaRPr>
          </a:p>
          <a:p>
            <a:pPr lvl="2" algn="ctr">
              <a:buNone/>
            </a:pPr>
            <a:endParaRPr lang="ru-RU" sz="2800" b="1" i="1" dirty="0" smtClean="0">
              <a:latin typeface="Georgia" pitchFamily="18" charset="0"/>
            </a:endParaRPr>
          </a:p>
          <a:p>
            <a:pPr lvl="2" algn="ctr">
              <a:buNone/>
            </a:pPr>
            <a:endParaRPr lang="ru-RU" sz="2800" b="1" i="1" dirty="0" smtClean="0">
              <a:latin typeface="Georgia" pitchFamily="18" charset="0"/>
            </a:endParaRPr>
          </a:p>
          <a:p>
            <a:pPr lvl="2" algn="ctr">
              <a:buNone/>
            </a:pPr>
            <a:endParaRPr lang="ru-RU" sz="2800" b="1" i="1" dirty="0" smtClean="0">
              <a:latin typeface="Georgia" pitchFamily="18" charset="0"/>
            </a:endParaRPr>
          </a:p>
          <a:p>
            <a:pPr lvl="2" algn="ctr">
              <a:buNone/>
            </a:pPr>
            <a:r>
              <a:rPr lang="ru-RU" sz="4000" b="1" i="1" dirty="0" smtClean="0">
                <a:latin typeface="Georgia" pitchFamily="18" charset="0"/>
              </a:rPr>
              <a:t>Является </a:t>
            </a:r>
            <a:r>
              <a:rPr lang="ru-RU" sz="4000" b="1" i="1" dirty="0">
                <a:latin typeface="Georgia" pitchFamily="18" charset="0"/>
              </a:rPr>
              <a:t>ли число А нечётным?</a:t>
            </a:r>
          </a:p>
          <a:p>
            <a:endParaRPr lang="ru-RU" dirty="0"/>
          </a:p>
        </p:txBody>
      </p:sp>
      <p:sp>
        <p:nvSpPr>
          <p:cNvPr id="6" name="Облако 5">
            <a:hlinkClick r:id="rId2" action="ppaction://hlinksldjump"/>
          </p:cNvPr>
          <p:cNvSpPr/>
          <p:nvPr/>
        </p:nvSpPr>
        <p:spPr>
          <a:xfrm>
            <a:off x="7858148" y="5715016"/>
            <a:ext cx="842962" cy="700086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 smtClean="0">
                <a:latin typeface="Georgia" pitchFamily="18" charset="0"/>
              </a:rPr>
              <a:t>Решение задачи 1</a:t>
            </a:r>
            <a:endParaRPr lang="ru-RU" i="1" dirty="0">
              <a:latin typeface="Georgi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ru-RU" sz="2400" dirty="0" smtClean="0"/>
          </a:p>
          <a:p>
            <a:r>
              <a:rPr lang="en-US" sz="2400" dirty="0" smtClean="0"/>
              <a:t>Program </a:t>
            </a:r>
            <a:r>
              <a:rPr lang="en-US" sz="2400" dirty="0"/>
              <a:t>DC1;</a:t>
            </a:r>
            <a:endParaRPr lang="ru-RU" sz="2400" dirty="0"/>
          </a:p>
          <a:p>
            <a:r>
              <a:rPr lang="en-US" sz="2400" dirty="0"/>
              <a:t>uses CRT;</a:t>
            </a:r>
            <a:endParaRPr lang="ru-RU" sz="2400" dirty="0"/>
          </a:p>
          <a:p>
            <a:r>
              <a:rPr lang="en-US" sz="2400" dirty="0" err="1"/>
              <a:t>var</a:t>
            </a:r>
            <a:r>
              <a:rPr lang="en-US" sz="2400" dirty="0"/>
              <a:t> a:Integer;</a:t>
            </a:r>
            <a:endParaRPr lang="ru-RU" sz="2400" dirty="0"/>
          </a:p>
          <a:p>
            <a:r>
              <a:rPr lang="en-US" sz="2400" dirty="0"/>
              <a:t>Begin</a:t>
            </a:r>
            <a:endParaRPr lang="ru-RU" sz="2400" dirty="0"/>
          </a:p>
          <a:p>
            <a:r>
              <a:rPr lang="en-US" sz="2400" dirty="0" err="1"/>
              <a:t>clrscr</a:t>
            </a:r>
            <a:r>
              <a:rPr lang="en-US" sz="2400" dirty="0"/>
              <a:t>;</a:t>
            </a:r>
            <a:endParaRPr lang="ru-RU" sz="2400" dirty="0"/>
          </a:p>
          <a:p>
            <a:r>
              <a:rPr lang="en-US" sz="2400" dirty="0"/>
              <a:t>read (a);</a:t>
            </a:r>
            <a:endParaRPr lang="ru-RU" sz="2400" dirty="0"/>
          </a:p>
          <a:p>
            <a:r>
              <a:rPr lang="en-US" sz="2400" dirty="0"/>
              <a:t>if a mod 2=1 then write ('ok') else write ('no');</a:t>
            </a:r>
            <a:endParaRPr lang="ru-RU" sz="2400" dirty="0"/>
          </a:p>
          <a:p>
            <a:r>
              <a:rPr lang="ru-RU" sz="2400" dirty="0" err="1"/>
              <a:t>end</a:t>
            </a:r>
            <a:r>
              <a:rPr lang="ru-RU" sz="2400" dirty="0"/>
              <a:t>.</a:t>
            </a:r>
          </a:p>
          <a:p>
            <a:endParaRPr lang="ru-RU" dirty="0"/>
          </a:p>
        </p:txBody>
      </p:sp>
      <p:sp>
        <p:nvSpPr>
          <p:cNvPr id="8" name="Облако 7">
            <a:hlinkClick r:id="rId2" action="ppaction://hlinksldjump"/>
          </p:cNvPr>
          <p:cNvSpPr/>
          <p:nvPr/>
        </p:nvSpPr>
        <p:spPr>
          <a:xfrm>
            <a:off x="7858148" y="5715016"/>
            <a:ext cx="842962" cy="700086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 smtClean="0">
                <a:latin typeface="Georgia" pitchFamily="18" charset="0"/>
              </a:rPr>
              <a:t>Задача 2</a:t>
            </a:r>
            <a:endParaRPr lang="ru-RU" i="1" dirty="0">
              <a:latin typeface="Georgi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endParaRPr lang="ru-RU" b="1" i="1" dirty="0" smtClean="0">
              <a:latin typeface="Georgia" pitchFamily="18" charset="0"/>
            </a:endParaRPr>
          </a:p>
          <a:p>
            <a:pPr algn="ctr">
              <a:buNone/>
            </a:pPr>
            <a:endParaRPr lang="ru-RU" b="1" i="1" dirty="0" smtClean="0">
              <a:latin typeface="Georgia" pitchFamily="18" charset="0"/>
            </a:endParaRPr>
          </a:p>
          <a:p>
            <a:pPr algn="ctr">
              <a:buNone/>
            </a:pPr>
            <a:endParaRPr lang="ru-RU" b="1" i="1" dirty="0" smtClean="0">
              <a:latin typeface="Georgia" pitchFamily="18" charset="0"/>
            </a:endParaRPr>
          </a:p>
          <a:p>
            <a:pPr algn="ctr">
              <a:buNone/>
            </a:pPr>
            <a:endParaRPr lang="ru-RU" b="1" i="1" dirty="0" smtClean="0">
              <a:latin typeface="Georgia" pitchFamily="18" charset="0"/>
            </a:endParaRPr>
          </a:p>
          <a:p>
            <a:pPr algn="ctr">
              <a:buNone/>
            </a:pPr>
            <a:r>
              <a:rPr lang="ru-RU" sz="4000" b="1" i="1" dirty="0" smtClean="0">
                <a:latin typeface="Georgia" pitchFamily="18" charset="0"/>
              </a:rPr>
              <a:t>Является </a:t>
            </a:r>
            <a:r>
              <a:rPr lang="ru-RU" sz="4000" b="1" i="1" dirty="0">
                <a:latin typeface="Georgia" pitchFamily="18" charset="0"/>
              </a:rPr>
              <a:t>ли треугольник прямоугольным?</a:t>
            </a:r>
            <a:endParaRPr lang="ru-RU" sz="4000" i="1" dirty="0">
              <a:latin typeface="Georgia" pitchFamily="18" charset="0"/>
            </a:endParaRPr>
          </a:p>
        </p:txBody>
      </p:sp>
      <p:sp>
        <p:nvSpPr>
          <p:cNvPr id="8" name="Облако 7">
            <a:hlinkClick r:id="rId2" action="ppaction://hlinksldjump"/>
          </p:cNvPr>
          <p:cNvSpPr/>
          <p:nvPr/>
        </p:nvSpPr>
        <p:spPr>
          <a:xfrm>
            <a:off x="7858148" y="5715016"/>
            <a:ext cx="842962" cy="700086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 smtClean="0">
                <a:latin typeface="Georgia" pitchFamily="18" charset="0"/>
              </a:rPr>
              <a:t>Решение задачи 2</a:t>
            </a:r>
            <a:endParaRPr lang="ru-RU" i="1" dirty="0">
              <a:latin typeface="Georgi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endParaRPr lang="ru-RU" sz="2400" dirty="0" smtClean="0"/>
          </a:p>
          <a:p>
            <a:r>
              <a:rPr lang="en-US" sz="2400" dirty="0" smtClean="0"/>
              <a:t>Program </a:t>
            </a:r>
            <a:r>
              <a:rPr lang="en-US" sz="2400" dirty="0"/>
              <a:t>DC</a:t>
            </a:r>
            <a:r>
              <a:rPr lang="ru-RU" sz="2400" dirty="0"/>
              <a:t>2;</a:t>
            </a:r>
          </a:p>
          <a:p>
            <a:r>
              <a:rPr lang="en-US" sz="2400" dirty="0"/>
              <a:t>uses CRT;</a:t>
            </a:r>
            <a:endParaRPr lang="ru-RU" sz="2400" dirty="0"/>
          </a:p>
          <a:p>
            <a:r>
              <a:rPr lang="en-US" sz="2400" dirty="0" err="1"/>
              <a:t>var</a:t>
            </a:r>
            <a:r>
              <a:rPr lang="en-US" sz="2400" dirty="0"/>
              <a:t> </a:t>
            </a:r>
            <a:r>
              <a:rPr lang="en-US" sz="2400" dirty="0" err="1"/>
              <a:t>a,b,c</a:t>
            </a:r>
            <a:r>
              <a:rPr lang="en-US" sz="2400" dirty="0"/>
              <a:t>: Integer;</a:t>
            </a:r>
            <a:endParaRPr lang="ru-RU" sz="2400" dirty="0"/>
          </a:p>
          <a:p>
            <a:r>
              <a:rPr lang="en-US" sz="2400" dirty="0"/>
              <a:t>Begin</a:t>
            </a:r>
            <a:endParaRPr lang="ru-RU" sz="2400" dirty="0"/>
          </a:p>
          <a:p>
            <a:r>
              <a:rPr lang="en-US" sz="2400" dirty="0" err="1"/>
              <a:t>clrscr</a:t>
            </a:r>
            <a:r>
              <a:rPr lang="en-US" sz="2400" dirty="0"/>
              <a:t>;</a:t>
            </a:r>
            <a:endParaRPr lang="ru-RU" sz="2400" dirty="0"/>
          </a:p>
          <a:p>
            <a:r>
              <a:rPr lang="en-US" sz="2400" dirty="0"/>
              <a:t>write ('</a:t>
            </a:r>
            <a:r>
              <a:rPr lang="ru-RU" sz="2400" dirty="0"/>
              <a:t>введите число</a:t>
            </a:r>
            <a:r>
              <a:rPr lang="en-US" sz="2400" dirty="0"/>
              <a:t>');</a:t>
            </a:r>
            <a:endParaRPr lang="ru-RU" sz="2400" dirty="0"/>
          </a:p>
          <a:p>
            <a:r>
              <a:rPr lang="en-US" sz="2400" dirty="0"/>
              <a:t>read (</a:t>
            </a:r>
            <a:r>
              <a:rPr lang="en-US" sz="2400" dirty="0" err="1"/>
              <a:t>a,b,c</a:t>
            </a:r>
            <a:r>
              <a:rPr lang="en-US" sz="2400" dirty="0"/>
              <a:t>);</a:t>
            </a:r>
            <a:endParaRPr lang="ru-RU" sz="2400" dirty="0"/>
          </a:p>
          <a:p>
            <a:r>
              <a:rPr lang="en-US" sz="2400" dirty="0"/>
              <a:t>if </a:t>
            </a:r>
            <a:r>
              <a:rPr lang="en-US" sz="2400" dirty="0" err="1"/>
              <a:t>sqr</a:t>
            </a:r>
            <a:r>
              <a:rPr lang="en-US" sz="2400" dirty="0"/>
              <a:t> ((a)=</a:t>
            </a:r>
            <a:r>
              <a:rPr lang="en-US" sz="2400" dirty="0" err="1"/>
              <a:t>sqr</a:t>
            </a:r>
            <a:r>
              <a:rPr lang="en-US" sz="2400" dirty="0"/>
              <a:t> (b)+</a:t>
            </a:r>
            <a:r>
              <a:rPr lang="en-US" sz="2400" dirty="0" err="1"/>
              <a:t>sqr</a:t>
            </a:r>
            <a:r>
              <a:rPr lang="en-US" sz="2400" dirty="0"/>
              <a:t> (c)) or (</a:t>
            </a:r>
            <a:r>
              <a:rPr lang="en-US" sz="2400" dirty="0" err="1"/>
              <a:t>sqr</a:t>
            </a:r>
            <a:r>
              <a:rPr lang="en-US" sz="2400" dirty="0"/>
              <a:t>(b)=</a:t>
            </a:r>
            <a:r>
              <a:rPr lang="en-US" sz="2400" dirty="0" err="1"/>
              <a:t>sqr</a:t>
            </a:r>
            <a:r>
              <a:rPr lang="en-US" sz="2400" dirty="0"/>
              <a:t>(a)+</a:t>
            </a:r>
            <a:r>
              <a:rPr lang="en-US" sz="2400" dirty="0" err="1"/>
              <a:t>sqr</a:t>
            </a:r>
            <a:r>
              <a:rPr lang="en-US" sz="2400" dirty="0"/>
              <a:t>(c)) or (</a:t>
            </a:r>
            <a:r>
              <a:rPr lang="en-US" sz="2400" dirty="0" err="1"/>
              <a:t>sqr</a:t>
            </a:r>
            <a:r>
              <a:rPr lang="en-US" sz="2400" dirty="0"/>
              <a:t>(c)=</a:t>
            </a:r>
            <a:r>
              <a:rPr lang="en-US" sz="2400" dirty="0" err="1"/>
              <a:t>sqr</a:t>
            </a:r>
            <a:r>
              <a:rPr lang="en-US" sz="2400" dirty="0"/>
              <a:t>(b)+</a:t>
            </a:r>
            <a:r>
              <a:rPr lang="en-US" sz="2400" dirty="0" err="1"/>
              <a:t>sqr</a:t>
            </a:r>
            <a:r>
              <a:rPr lang="en-US" sz="2400" dirty="0"/>
              <a:t>(a)) then write ('ok') else write ('no');</a:t>
            </a:r>
            <a:endParaRPr lang="ru-RU" sz="2400" dirty="0"/>
          </a:p>
          <a:p>
            <a:r>
              <a:rPr lang="ru-RU" sz="2400" dirty="0" err="1"/>
              <a:t>end</a:t>
            </a:r>
            <a:r>
              <a:rPr lang="ru-RU" sz="2400" dirty="0"/>
              <a:t>.</a:t>
            </a:r>
          </a:p>
          <a:p>
            <a:r>
              <a:rPr lang="en-US" sz="2400" dirty="0"/>
              <a:t>end</a:t>
            </a:r>
            <a:r>
              <a:rPr lang="ru-RU" sz="2400" dirty="0"/>
              <a:t>.</a:t>
            </a:r>
          </a:p>
          <a:p>
            <a:endParaRPr lang="ru-RU" dirty="0"/>
          </a:p>
        </p:txBody>
      </p:sp>
      <p:sp>
        <p:nvSpPr>
          <p:cNvPr id="7" name="Облако 6">
            <a:hlinkClick r:id="rId2" action="ppaction://hlinksldjump"/>
          </p:cNvPr>
          <p:cNvSpPr/>
          <p:nvPr/>
        </p:nvSpPr>
        <p:spPr>
          <a:xfrm>
            <a:off x="7858148" y="5715016"/>
            <a:ext cx="842962" cy="700086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 smtClean="0">
                <a:latin typeface="Georgia" pitchFamily="18" charset="0"/>
              </a:rPr>
              <a:t>Задача 3</a:t>
            </a:r>
            <a:endParaRPr lang="ru-RU" i="1" dirty="0">
              <a:latin typeface="Georgi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endParaRPr lang="ru-RU" b="1" i="1" dirty="0" smtClean="0">
              <a:latin typeface="Georgia" pitchFamily="18" charset="0"/>
            </a:endParaRPr>
          </a:p>
          <a:p>
            <a:pPr algn="ctr">
              <a:buNone/>
            </a:pPr>
            <a:endParaRPr lang="ru-RU" b="1" i="1" dirty="0" smtClean="0">
              <a:latin typeface="Georgia" pitchFamily="18" charset="0"/>
            </a:endParaRPr>
          </a:p>
          <a:p>
            <a:pPr algn="ctr">
              <a:buNone/>
            </a:pPr>
            <a:endParaRPr lang="ru-RU" sz="4000" b="1" i="1" dirty="0" smtClean="0">
              <a:latin typeface="Georgia" pitchFamily="18" charset="0"/>
            </a:endParaRPr>
          </a:p>
          <a:p>
            <a:pPr algn="ctr">
              <a:buNone/>
            </a:pPr>
            <a:r>
              <a:rPr lang="ru-RU" sz="4000" b="1" i="1" dirty="0" smtClean="0">
                <a:latin typeface="Georgia" pitchFamily="18" charset="0"/>
              </a:rPr>
              <a:t>Существует </a:t>
            </a:r>
            <a:r>
              <a:rPr lang="ru-RU" sz="4000" b="1" i="1" dirty="0">
                <a:latin typeface="Georgia" pitchFamily="18" charset="0"/>
              </a:rPr>
              <a:t>ли треугольник со сторонами </a:t>
            </a:r>
            <a:r>
              <a:rPr lang="en-US" sz="4000" b="1" i="1" dirty="0">
                <a:latin typeface="Georgia" pitchFamily="18" charset="0"/>
              </a:rPr>
              <a:t>a b c</a:t>
            </a:r>
            <a:r>
              <a:rPr lang="ru-RU" sz="4000" b="1" i="1" dirty="0">
                <a:latin typeface="Georgia" pitchFamily="18" charset="0"/>
              </a:rPr>
              <a:t>?</a:t>
            </a:r>
            <a:endParaRPr lang="ru-RU" sz="4000" i="1" dirty="0">
              <a:latin typeface="Georgia" pitchFamily="18" charset="0"/>
            </a:endParaRPr>
          </a:p>
        </p:txBody>
      </p:sp>
      <p:sp>
        <p:nvSpPr>
          <p:cNvPr id="7" name="Облако 6">
            <a:hlinkClick r:id="rId2" action="ppaction://hlinksldjump"/>
          </p:cNvPr>
          <p:cNvSpPr/>
          <p:nvPr/>
        </p:nvSpPr>
        <p:spPr>
          <a:xfrm>
            <a:off x="7858148" y="5715016"/>
            <a:ext cx="842962" cy="700086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 smtClean="0">
                <a:latin typeface="Georgia" pitchFamily="18" charset="0"/>
              </a:rPr>
              <a:t>Решение задачи 3</a:t>
            </a:r>
            <a:endParaRPr lang="ru-RU" i="1" dirty="0">
              <a:latin typeface="Georgi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ru-RU" sz="2200" dirty="0" smtClean="0"/>
          </a:p>
          <a:p>
            <a:r>
              <a:rPr lang="en-US" sz="2200" dirty="0" smtClean="0"/>
              <a:t>Program </a:t>
            </a:r>
            <a:r>
              <a:rPr lang="en-US" sz="2200" dirty="0"/>
              <a:t>DC3;</a:t>
            </a:r>
            <a:endParaRPr lang="ru-RU" sz="2200" dirty="0"/>
          </a:p>
          <a:p>
            <a:r>
              <a:rPr lang="en-US" sz="2200" dirty="0"/>
              <a:t>uses CRT;</a:t>
            </a:r>
            <a:endParaRPr lang="ru-RU" sz="2200" dirty="0"/>
          </a:p>
          <a:p>
            <a:r>
              <a:rPr lang="en-US" sz="2200" dirty="0" err="1"/>
              <a:t>Var</a:t>
            </a:r>
            <a:r>
              <a:rPr lang="en-US" sz="2200" dirty="0"/>
              <a:t> </a:t>
            </a:r>
            <a:r>
              <a:rPr lang="en-US" sz="2200" dirty="0" err="1"/>
              <a:t>a,b,c:Integer</a:t>
            </a:r>
            <a:r>
              <a:rPr lang="en-US" sz="2200" dirty="0"/>
              <a:t>;</a:t>
            </a:r>
            <a:endParaRPr lang="ru-RU" sz="2200" dirty="0"/>
          </a:p>
          <a:p>
            <a:r>
              <a:rPr lang="ru-RU" sz="2200" dirty="0" err="1"/>
              <a:t>Begin</a:t>
            </a:r>
            <a:endParaRPr lang="ru-RU" sz="2200" dirty="0"/>
          </a:p>
          <a:p>
            <a:r>
              <a:rPr lang="ru-RU" sz="2200" dirty="0" err="1"/>
              <a:t>Clrscr</a:t>
            </a:r>
            <a:r>
              <a:rPr lang="ru-RU" sz="2200" dirty="0"/>
              <a:t>;</a:t>
            </a:r>
          </a:p>
          <a:p>
            <a:r>
              <a:rPr lang="ru-RU" sz="2200" dirty="0" err="1"/>
              <a:t>write</a:t>
            </a:r>
            <a:r>
              <a:rPr lang="ru-RU" sz="2200" dirty="0"/>
              <a:t> ('введите стороны треугольника');</a:t>
            </a:r>
          </a:p>
          <a:p>
            <a:r>
              <a:rPr lang="en-US" sz="2200" dirty="0"/>
              <a:t>Read (</a:t>
            </a:r>
            <a:r>
              <a:rPr lang="en-US" sz="2200" dirty="0" err="1"/>
              <a:t>a,b,c</a:t>
            </a:r>
            <a:r>
              <a:rPr lang="en-US" sz="2200" dirty="0"/>
              <a:t>);</a:t>
            </a:r>
            <a:endParaRPr lang="ru-RU" sz="2200" dirty="0"/>
          </a:p>
          <a:p>
            <a:r>
              <a:rPr lang="en-US" sz="2200" dirty="0"/>
              <a:t>if (a&lt;</a:t>
            </a:r>
            <a:r>
              <a:rPr lang="en-US" sz="2200" dirty="0" err="1"/>
              <a:t>b+c</a:t>
            </a:r>
            <a:r>
              <a:rPr lang="en-US" sz="2200" dirty="0"/>
              <a:t>) and (b&lt;</a:t>
            </a:r>
            <a:r>
              <a:rPr lang="en-US" sz="2200" dirty="0" err="1"/>
              <a:t>a+c</a:t>
            </a:r>
            <a:r>
              <a:rPr lang="en-US" sz="2200" dirty="0"/>
              <a:t>) and (c&lt;</a:t>
            </a:r>
            <a:r>
              <a:rPr lang="en-US" sz="2200" dirty="0" err="1"/>
              <a:t>a+b</a:t>
            </a:r>
            <a:r>
              <a:rPr lang="en-US" sz="2200" dirty="0"/>
              <a:t>) then write ('</a:t>
            </a:r>
            <a:r>
              <a:rPr lang="ru-RU" sz="2200" dirty="0"/>
              <a:t>существует</a:t>
            </a:r>
            <a:r>
              <a:rPr lang="en-US" sz="2200" dirty="0"/>
              <a:t>') else write ('</a:t>
            </a:r>
            <a:r>
              <a:rPr lang="ru-RU" sz="2200" dirty="0" err="1"/>
              <a:t>несуществует</a:t>
            </a:r>
            <a:r>
              <a:rPr lang="en-US" sz="2200" dirty="0"/>
              <a:t>');</a:t>
            </a:r>
            <a:endParaRPr lang="ru-RU" sz="2200" dirty="0"/>
          </a:p>
          <a:p>
            <a:r>
              <a:rPr lang="ru-RU" sz="2200" dirty="0" err="1"/>
              <a:t>end</a:t>
            </a:r>
            <a:r>
              <a:rPr lang="ru-RU" sz="2200" dirty="0"/>
              <a:t>.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7" name="Облако 6">
            <a:hlinkClick r:id="rId2" action="ppaction://hlinksldjump"/>
          </p:cNvPr>
          <p:cNvSpPr/>
          <p:nvPr/>
        </p:nvSpPr>
        <p:spPr>
          <a:xfrm>
            <a:off x="7858148" y="5715016"/>
            <a:ext cx="842962" cy="700086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 smtClean="0">
                <a:latin typeface="Georgia" pitchFamily="18" charset="0"/>
              </a:rPr>
              <a:t>Задача 4</a:t>
            </a:r>
            <a:endParaRPr lang="ru-RU" i="1" dirty="0">
              <a:latin typeface="Georgi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endParaRPr lang="ru-RU" sz="4000" b="1" i="1" dirty="0" smtClean="0">
              <a:latin typeface="Georgia" pitchFamily="18" charset="0"/>
            </a:endParaRPr>
          </a:p>
          <a:p>
            <a:pPr algn="ctr">
              <a:buNone/>
            </a:pPr>
            <a:r>
              <a:rPr lang="ru-RU" sz="4000" b="1" i="1" dirty="0" smtClean="0">
                <a:latin typeface="Georgia" pitchFamily="18" charset="0"/>
              </a:rPr>
              <a:t>  </a:t>
            </a:r>
          </a:p>
          <a:p>
            <a:pPr algn="ctr">
              <a:buNone/>
            </a:pPr>
            <a:r>
              <a:rPr lang="ru-RU" sz="4000" b="1" i="1" dirty="0" smtClean="0">
                <a:latin typeface="Georgia" pitchFamily="18" charset="0"/>
              </a:rPr>
              <a:t>Существует ли треугольник </a:t>
            </a:r>
            <a:r>
              <a:rPr lang="en-US" sz="4000" b="1" i="1" dirty="0">
                <a:latin typeface="Georgia" pitchFamily="18" charset="0"/>
              </a:rPr>
              <a:t>c</a:t>
            </a:r>
            <a:r>
              <a:rPr lang="ru-RU" sz="4000" b="1" i="1" dirty="0">
                <a:latin typeface="Georgia" pitchFamily="18" charset="0"/>
              </a:rPr>
              <a:t> углами </a:t>
            </a:r>
            <a:r>
              <a:rPr lang="en-US" sz="4000" i="1" dirty="0" smtClean="0">
                <a:latin typeface="Georgia" pitchFamily="18" charset="0"/>
              </a:rPr>
              <a:t>a</a:t>
            </a:r>
            <a:r>
              <a:rPr lang="ru-RU" sz="4000" i="1" dirty="0" smtClean="0">
                <a:latin typeface="Georgia" pitchFamily="18" charset="0"/>
              </a:rPr>
              <a:t>,</a:t>
            </a:r>
            <a:r>
              <a:rPr lang="en-US" sz="4000" i="1" dirty="0" smtClean="0">
                <a:latin typeface="Georgia" pitchFamily="18" charset="0"/>
              </a:rPr>
              <a:t>b</a:t>
            </a:r>
            <a:r>
              <a:rPr lang="ru-RU" sz="4000" i="1" dirty="0" smtClean="0">
                <a:latin typeface="Georgia" pitchFamily="18" charset="0"/>
              </a:rPr>
              <a:t>,</a:t>
            </a:r>
            <a:r>
              <a:rPr lang="en-US" sz="4000" i="1" dirty="0" smtClean="0">
                <a:latin typeface="Georgia" pitchFamily="18" charset="0"/>
              </a:rPr>
              <a:t>c</a:t>
            </a:r>
            <a:r>
              <a:rPr lang="ru-RU" sz="4000" b="1" i="1" dirty="0">
                <a:latin typeface="Georgia" pitchFamily="18" charset="0"/>
              </a:rPr>
              <a:t>?</a:t>
            </a:r>
            <a:endParaRPr lang="ru-RU" sz="4000" i="1" dirty="0">
              <a:latin typeface="Georgia" pitchFamily="18" charset="0"/>
            </a:endParaRPr>
          </a:p>
        </p:txBody>
      </p:sp>
      <p:sp>
        <p:nvSpPr>
          <p:cNvPr id="7" name="Облако 6">
            <a:hlinkClick r:id="rId2" action="ppaction://hlinksldjump"/>
          </p:cNvPr>
          <p:cNvSpPr/>
          <p:nvPr/>
        </p:nvSpPr>
        <p:spPr>
          <a:xfrm>
            <a:off x="7858148" y="5715016"/>
            <a:ext cx="842962" cy="700086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 smtClean="0">
                <a:latin typeface="Georgia" pitchFamily="18" charset="0"/>
              </a:rPr>
              <a:t>Решение задачи 4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endParaRPr lang="ru-RU" sz="3800" dirty="0" smtClean="0"/>
          </a:p>
          <a:p>
            <a:r>
              <a:rPr lang="en-US" sz="3800" dirty="0" smtClean="0"/>
              <a:t>Program </a:t>
            </a:r>
            <a:r>
              <a:rPr lang="en-US" sz="3800" dirty="0"/>
              <a:t>DC4;</a:t>
            </a:r>
            <a:endParaRPr lang="ru-RU" sz="3800" dirty="0"/>
          </a:p>
          <a:p>
            <a:r>
              <a:rPr lang="en-US" sz="3800" dirty="0"/>
              <a:t>uses CRT;</a:t>
            </a:r>
            <a:endParaRPr lang="ru-RU" sz="3800" dirty="0"/>
          </a:p>
          <a:p>
            <a:r>
              <a:rPr lang="en-US" sz="3800" dirty="0" err="1"/>
              <a:t>var</a:t>
            </a:r>
            <a:r>
              <a:rPr lang="en-US" sz="3800" dirty="0"/>
              <a:t> </a:t>
            </a:r>
            <a:r>
              <a:rPr lang="en-US" sz="3800" dirty="0" err="1"/>
              <a:t>a,b,c:Integer</a:t>
            </a:r>
            <a:r>
              <a:rPr lang="en-US" sz="3800" dirty="0"/>
              <a:t>;</a:t>
            </a:r>
            <a:endParaRPr lang="ru-RU" sz="3800" dirty="0"/>
          </a:p>
          <a:p>
            <a:r>
              <a:rPr lang="en-US" sz="3800" dirty="0"/>
              <a:t>Begin</a:t>
            </a:r>
            <a:endParaRPr lang="ru-RU" sz="3800" dirty="0"/>
          </a:p>
          <a:p>
            <a:r>
              <a:rPr lang="en-US" sz="3800" dirty="0" err="1"/>
              <a:t>Clrscr</a:t>
            </a:r>
            <a:r>
              <a:rPr lang="en-US" sz="3800" dirty="0"/>
              <a:t>;</a:t>
            </a:r>
            <a:endParaRPr lang="ru-RU" sz="3800" dirty="0"/>
          </a:p>
          <a:p>
            <a:r>
              <a:rPr lang="en-US" sz="3800" dirty="0"/>
              <a:t>Write ('a=');</a:t>
            </a:r>
            <a:endParaRPr lang="ru-RU" sz="3800" dirty="0"/>
          </a:p>
          <a:p>
            <a:r>
              <a:rPr lang="en-US" sz="3800" dirty="0"/>
              <a:t>read (a);</a:t>
            </a:r>
            <a:endParaRPr lang="ru-RU" sz="3800" dirty="0"/>
          </a:p>
          <a:p>
            <a:r>
              <a:rPr lang="en-US" sz="3800" dirty="0"/>
              <a:t>Write ('b=');</a:t>
            </a:r>
            <a:endParaRPr lang="ru-RU" sz="3800" dirty="0"/>
          </a:p>
          <a:p>
            <a:r>
              <a:rPr lang="en-US" sz="3800" dirty="0"/>
              <a:t>read (b);</a:t>
            </a:r>
            <a:endParaRPr lang="ru-RU" sz="3800" dirty="0"/>
          </a:p>
          <a:p>
            <a:r>
              <a:rPr lang="en-US" sz="3800" dirty="0"/>
              <a:t>Write ('c=');</a:t>
            </a:r>
            <a:endParaRPr lang="ru-RU" sz="3800" dirty="0"/>
          </a:p>
          <a:p>
            <a:r>
              <a:rPr lang="en-US" sz="3800" dirty="0"/>
              <a:t>read (c);</a:t>
            </a:r>
            <a:endParaRPr lang="ru-RU" sz="3800" dirty="0"/>
          </a:p>
          <a:p>
            <a:r>
              <a:rPr lang="en-US" sz="3800" dirty="0"/>
              <a:t>C:=180-(</a:t>
            </a:r>
            <a:r>
              <a:rPr lang="en-US" sz="3800" dirty="0" err="1"/>
              <a:t>a+b</a:t>
            </a:r>
            <a:r>
              <a:rPr lang="en-US" sz="3800" dirty="0"/>
              <a:t>);</a:t>
            </a:r>
            <a:endParaRPr lang="ru-RU" sz="3800" dirty="0"/>
          </a:p>
          <a:p>
            <a:r>
              <a:rPr lang="en-US" sz="3800" dirty="0"/>
              <a:t>if (180=</a:t>
            </a:r>
            <a:r>
              <a:rPr lang="en-US" sz="3800" dirty="0" err="1"/>
              <a:t>a+b+c</a:t>
            </a:r>
            <a:r>
              <a:rPr lang="en-US" sz="3800" dirty="0"/>
              <a:t>) then write ('ok') else write ('no');</a:t>
            </a:r>
            <a:endParaRPr lang="ru-RU" sz="3800" dirty="0"/>
          </a:p>
          <a:p>
            <a:r>
              <a:rPr lang="ru-RU" sz="3800" dirty="0" err="1"/>
              <a:t>end</a:t>
            </a:r>
            <a:r>
              <a:rPr lang="ru-RU" sz="3800" dirty="0"/>
              <a:t>.</a:t>
            </a:r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7" name="Облако 6">
            <a:hlinkClick r:id="rId2" action="ppaction://hlinksldjump"/>
          </p:cNvPr>
          <p:cNvSpPr/>
          <p:nvPr/>
        </p:nvSpPr>
        <p:spPr>
          <a:xfrm>
            <a:off x="7858148" y="5715016"/>
            <a:ext cx="842962" cy="700086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87</TotalTime>
  <Words>558</Words>
  <Application>Microsoft Office PowerPoint</Application>
  <PresentationFormat>Экран (4:3)</PresentationFormat>
  <Paragraphs>149</Paragraphs>
  <Slides>17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Аспект</vt:lpstr>
      <vt:lpstr> Программирование ветвящихся алгоритмов </vt:lpstr>
      <vt:lpstr>Задача 1</vt:lpstr>
      <vt:lpstr>Решение задачи 1</vt:lpstr>
      <vt:lpstr>Задача 2</vt:lpstr>
      <vt:lpstr>Решение задачи 2</vt:lpstr>
      <vt:lpstr>Задача 3</vt:lpstr>
      <vt:lpstr>Решение задачи 3</vt:lpstr>
      <vt:lpstr>Задача 4</vt:lpstr>
      <vt:lpstr>Решение задачи 4</vt:lpstr>
      <vt:lpstr>Задача 5</vt:lpstr>
      <vt:lpstr>Решение задачи 5</vt:lpstr>
      <vt:lpstr>Задача 6</vt:lpstr>
      <vt:lpstr>Решение задачи 6</vt:lpstr>
      <vt:lpstr>Задача 7</vt:lpstr>
      <vt:lpstr>Решение задачи 7</vt:lpstr>
      <vt:lpstr>Задача 8</vt:lpstr>
      <vt:lpstr>Решение задачи 8</vt:lpstr>
    </vt:vector>
  </TitlesOfParts>
  <Company>школа №2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Программирование ветвящихся алгоритмов </dc:title>
  <dc:creator>Воронцова</dc:creator>
  <cp:lastModifiedBy>Учитель</cp:lastModifiedBy>
  <cp:revision>14</cp:revision>
  <dcterms:created xsi:type="dcterms:W3CDTF">2013-03-28T06:27:38Z</dcterms:created>
  <dcterms:modified xsi:type="dcterms:W3CDTF">2013-04-04T06:58:21Z</dcterms:modified>
</cp:coreProperties>
</file>