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F05D3-7E65-40E1-A7A7-7C499BB4DC36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5A738-66A9-49BF-B2F3-7C9FB1E46A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D09CD-E639-43F8-9432-69C283EA9F0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8654-CF23-4287-A605-FA370CE84952}" type="datetimeFigureOut">
              <a:rPr lang="ru-RU" smtClean="0"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6F49B-7243-40A5-9EB3-BB88C20B7C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11" Type="http://schemas.openxmlformats.org/officeDocument/2006/relationships/image" Target="../media/image21.png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0.png"/><Relationship Id="rId3" Type="http://schemas.openxmlformats.org/officeDocument/2006/relationships/audio" Target="file:///C:\Documents%20and%20Settings\Admin\&#1056;&#1072;&#1073;&#1086;&#1095;&#1080;&#1081;%20&#1089;&#1090;&#1086;&#1083;\&#1052;&#1086;&#1080;%20&#1091;&#1088;&#1086;&#1082;&#1080;\&#1080;&#1075;&#1088;&#1072;\applause2.mp3" TargetMode="External"/><Relationship Id="rId7" Type="http://schemas.openxmlformats.org/officeDocument/2006/relationships/image" Target="../media/image25.jpeg"/><Relationship Id="rId12" Type="http://schemas.openxmlformats.org/officeDocument/2006/relationships/image" Target="../media/image29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4.jpeg"/><Relationship Id="rId11" Type="http://schemas.openxmlformats.org/officeDocument/2006/relationships/image" Target="../media/image28.png"/><Relationship Id="rId5" Type="http://schemas.openxmlformats.org/officeDocument/2006/relationships/image" Target="../media/image23.jpeg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5122" name="Picture 2" descr="Картинка 336 из 206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214290"/>
            <a:ext cx="8572560" cy="6143668"/>
          </a:xfrm>
          <a:prstGeom prst="rect">
            <a:avLst/>
          </a:prstGeom>
          <a:noFill/>
        </p:spPr>
      </p:pic>
      <p:pic>
        <p:nvPicPr>
          <p:cNvPr id="5127" name="Picture 7" descr="Картинка 9 из 116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5429264"/>
            <a:ext cx="1214446" cy="1156468"/>
          </a:xfrm>
          <a:prstGeom prst="rect">
            <a:avLst/>
          </a:prstGeom>
          <a:noFill/>
        </p:spPr>
      </p:pic>
      <p:pic>
        <p:nvPicPr>
          <p:cNvPr id="10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86182" y="2928934"/>
            <a:ext cx="1944000" cy="2226745"/>
          </a:xfrm>
          <a:prstGeom prst="rect">
            <a:avLst/>
          </a:prstGeom>
          <a:noFill/>
        </p:spPr>
      </p:pic>
      <p:pic>
        <p:nvPicPr>
          <p:cNvPr id="11" name="Picture 7" descr="Картинка 9 из 116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43240" y="4786322"/>
            <a:ext cx="1214446" cy="1156468"/>
          </a:xfrm>
          <a:prstGeom prst="rect">
            <a:avLst/>
          </a:prstGeom>
          <a:noFill/>
        </p:spPr>
      </p:pic>
      <p:pic>
        <p:nvPicPr>
          <p:cNvPr id="13" name="Picture 7" descr="Картинка 9 из 116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15206" y="3857628"/>
            <a:ext cx="1214446" cy="115646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28597" y="500042"/>
            <a:ext cx="8215369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 из Смешариков медвежонок подарит бочонок мёда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5715040"/>
            <a:ext cx="250033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11-5=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5643578"/>
            <a:ext cx="54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</a:t>
            </a:r>
            <a:endParaRPr lang="ru-RU" sz="4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868" y="5072074"/>
            <a:ext cx="357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6</a:t>
            </a:r>
            <a:endParaRPr lang="ru-RU" sz="4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72396" y="4071943"/>
            <a:ext cx="642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7</a:t>
            </a:r>
            <a:endParaRPr lang="ru-RU" sz="4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8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9" cstate="screen"/>
          <a:stretch>
            <a:fillRect/>
          </a:stretch>
        </p:blipFill>
        <p:spPr>
          <a:xfrm>
            <a:off x="5786446" y="6143644"/>
            <a:ext cx="304800" cy="304800"/>
          </a:xfrm>
          <a:prstGeom prst="rect">
            <a:avLst/>
          </a:prstGeom>
        </p:spPr>
      </p:pic>
      <p:pic>
        <p:nvPicPr>
          <p:cNvPr id="29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0" cstate="screen"/>
          <a:stretch>
            <a:fillRect/>
          </a:stretch>
        </p:blipFill>
        <p:spPr>
          <a:xfrm>
            <a:off x="2643174" y="5857892"/>
            <a:ext cx="304800" cy="304800"/>
          </a:xfrm>
          <a:prstGeom prst="rect">
            <a:avLst/>
          </a:prstGeom>
        </p:spPr>
      </p:pic>
      <p:pic>
        <p:nvPicPr>
          <p:cNvPr id="30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screen"/>
          <a:stretch>
            <a:fillRect/>
          </a:stretch>
        </p:blipFill>
        <p:spPr>
          <a:xfrm>
            <a:off x="514350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31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1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27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4098" name="Picture 2" descr="Картинка 482 из 1360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428604"/>
            <a:ext cx="8643998" cy="6072230"/>
          </a:xfrm>
          <a:prstGeom prst="rect">
            <a:avLst/>
          </a:prstGeom>
          <a:noFill/>
        </p:spPr>
      </p:pic>
      <p:pic>
        <p:nvPicPr>
          <p:cNvPr id="4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3714752"/>
            <a:ext cx="2505303" cy="2869687"/>
          </a:xfrm>
          <a:prstGeom prst="rect">
            <a:avLst/>
          </a:prstGeom>
          <a:noFill/>
        </p:spPr>
      </p:pic>
      <p:pic>
        <p:nvPicPr>
          <p:cNvPr id="6146" name="Picture 2" descr="Картинка 4 из 2853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60" y="4857760"/>
            <a:ext cx="1285884" cy="1500198"/>
          </a:xfrm>
          <a:prstGeom prst="rect">
            <a:avLst/>
          </a:prstGeom>
          <a:noFill/>
        </p:spPr>
      </p:pic>
      <p:pic>
        <p:nvPicPr>
          <p:cNvPr id="6150" name="Picture 6" descr="Картинка 6 из 2853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15272" y="4786322"/>
            <a:ext cx="1082363" cy="1546876"/>
          </a:xfrm>
          <a:prstGeom prst="rect">
            <a:avLst/>
          </a:prstGeom>
          <a:noFill/>
        </p:spPr>
      </p:pic>
      <p:pic>
        <p:nvPicPr>
          <p:cNvPr id="6152" name="Picture 8" descr="Картинка 84 из 2853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4786322"/>
            <a:ext cx="1235718" cy="1584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72198" y="714356"/>
            <a:ext cx="2571768" cy="114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16-8=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715016"/>
            <a:ext cx="8294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7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5786454"/>
            <a:ext cx="785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8148" y="5715016"/>
            <a:ext cx="7143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1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2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8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571604" y="2571744"/>
            <a:ext cx="732283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Какой гриб сорвёт Винни Пух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1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27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0" grpId="0"/>
      <p:bldP spid="11" grpId="0"/>
      <p:bldP spid="11" grpId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5643578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3074" name="Picture 2" descr="Картинка 515 из 1360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57166"/>
            <a:ext cx="8640000" cy="63023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72198" y="5500702"/>
            <a:ext cx="2857520" cy="114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16-7=</a:t>
            </a:r>
            <a:endParaRPr lang="ru-RU" sz="4000" dirty="0"/>
          </a:p>
        </p:txBody>
      </p:sp>
      <p:pic>
        <p:nvPicPr>
          <p:cNvPr id="6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3000372"/>
            <a:ext cx="2439668" cy="2655373"/>
          </a:xfrm>
          <a:prstGeom prst="rect">
            <a:avLst/>
          </a:prstGeom>
          <a:noFill/>
        </p:spPr>
      </p:pic>
      <p:pic>
        <p:nvPicPr>
          <p:cNvPr id="5122" name="Picture 2" descr="Картинка 3 из 13600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285852" y="1071546"/>
            <a:ext cx="1450672" cy="1152000"/>
          </a:xfrm>
          <a:prstGeom prst="rect">
            <a:avLst/>
          </a:prstGeom>
          <a:noFill/>
        </p:spPr>
      </p:pic>
      <p:pic>
        <p:nvPicPr>
          <p:cNvPr id="5124" name="Picture 4" descr="Картинка 6 из 13600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000496" y="1214422"/>
            <a:ext cx="1378278" cy="1296000"/>
          </a:xfrm>
          <a:prstGeom prst="rect">
            <a:avLst/>
          </a:prstGeom>
          <a:noFill/>
        </p:spPr>
      </p:pic>
      <p:pic>
        <p:nvPicPr>
          <p:cNvPr id="5126" name="Picture 6" descr="Картинка 23 из 136000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15206" y="1857364"/>
            <a:ext cx="1406032" cy="108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428604"/>
            <a:ext cx="800411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какой бабочкой подружится Винни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2357430"/>
            <a:ext cx="85725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2571744"/>
            <a:ext cx="75533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358083" y="3071810"/>
            <a:ext cx="121444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dirty="0"/>
          </a:p>
        </p:txBody>
      </p:sp>
      <p:pic>
        <p:nvPicPr>
          <p:cNvPr id="13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1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1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31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627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foto/b/2/apps/1/442/1442378_vbxnifcloc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285728"/>
            <a:ext cx="8544000" cy="6408000"/>
          </a:xfrm>
          <a:prstGeom prst="rect">
            <a:avLst/>
          </a:prstGeom>
          <a:noFill/>
        </p:spPr>
      </p:pic>
      <p:pic>
        <p:nvPicPr>
          <p:cNvPr id="1028" name="Picture 4" descr="Картинка 5 из 1300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4" y="1285860"/>
            <a:ext cx="981249" cy="1800000"/>
          </a:xfrm>
          <a:prstGeom prst="rect">
            <a:avLst/>
          </a:prstGeom>
          <a:noFill/>
        </p:spPr>
      </p:pic>
      <p:pic>
        <p:nvPicPr>
          <p:cNvPr id="1030" name="Picture 6" descr="http://im2-tub.yandex.net/i?id=208039746-54-7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14678" y="1142984"/>
            <a:ext cx="1903403" cy="1260000"/>
          </a:xfrm>
          <a:prstGeom prst="rect">
            <a:avLst/>
          </a:prstGeom>
          <a:noFill/>
        </p:spPr>
      </p:pic>
      <p:pic>
        <p:nvPicPr>
          <p:cNvPr id="1032" name="Picture 8" descr="Картинка 55 из 2097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29454" y="2000240"/>
            <a:ext cx="1617308" cy="154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Мои документы\анимашки\1204320261_risuem_animirovannogo_medvezhonka1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14480" y="3714752"/>
            <a:ext cx="2439668" cy="265537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57884" y="500042"/>
            <a:ext cx="2786082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14-7=</a:t>
            </a: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68" y="3786190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0430" y="2571744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7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3214686"/>
            <a:ext cx="9144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Копия 001.wav">
            <a:hlinkClick r:id="" action="ppaction://media"/>
          </p:cNvPr>
          <p:cNvPicPr>
            <a:picLocks noRot="1" noChangeAspect="1"/>
          </p:cNvPicPr>
          <p:nvPr>
            <a:wavAudioFile r:embed="rId2" name="Копия 001.wav"/>
          </p:nvPr>
        </p:nvPicPr>
        <p:blipFill>
          <a:blip r:embed="rId11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001.wav">
            <a:hlinkClick r:id="" action="ppaction://media"/>
          </p:cNvPr>
          <p:cNvPicPr>
            <a:picLocks noRot="1" noChangeAspect="1"/>
          </p:cNvPicPr>
          <p:nvPr>
            <a:wavAudioFile r:embed="rId1" name="001.wav"/>
          </p:nvPr>
        </p:nvPicPr>
        <p:blipFill>
          <a:blip r:embed="rId12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applause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214414" y="6072206"/>
            <a:ext cx="713528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чём Винни Пух полетел домой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1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31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27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48</Words>
  <Application>Microsoft Office PowerPoint</Application>
  <PresentationFormat>Экран (4:3)</PresentationFormat>
  <Paragraphs>21</Paragraphs>
  <Slides>4</Slides>
  <Notes>1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</cp:revision>
  <dcterms:created xsi:type="dcterms:W3CDTF">2013-11-07T17:31:57Z</dcterms:created>
  <dcterms:modified xsi:type="dcterms:W3CDTF">2013-11-07T17:57:59Z</dcterms:modified>
</cp:coreProperties>
</file>