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61" r:id="rId2"/>
    <p:sldId id="257" r:id="rId3"/>
    <p:sldId id="266" r:id="rId4"/>
    <p:sldId id="259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997" autoAdjust="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D5425-3DF0-4BBE-9F57-810FBE521A3A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D09CD-E639-43F8-9432-69C283EA9F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D09CD-E639-43F8-9432-69C283EA9F03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D09CD-E639-43F8-9432-69C283EA9F03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A295194-6693-483A-8055-136F52E31DE2}" type="datetimeFigureOut">
              <a:rPr lang="ru-RU" smtClean="0"/>
              <a:pPr/>
              <a:t>07.11.2013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351AC90-BD86-4442-AF09-C71996CCD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audio" Target="file:///C:\Documents%20and%20Settings\Admin\&#1056;&#1072;&#1073;&#1086;&#1095;&#1080;&#1081;%20&#1089;&#1090;&#1086;&#1083;\&#1052;&#1086;&#1080;%20&#1091;&#1088;&#1086;&#1082;&#1080;\&#1080;&#1075;&#1088;&#1072;\applause2.mp3" TargetMode="External"/><Relationship Id="rId7" Type="http://schemas.openxmlformats.org/officeDocument/2006/relationships/image" Target="../media/image4.gif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audio" Target="../media/audio2.wav"/><Relationship Id="rId16" Type="http://schemas.openxmlformats.org/officeDocument/2006/relationships/image" Target="../media/image12.png"/><Relationship Id="rId1" Type="http://schemas.openxmlformats.org/officeDocument/2006/relationships/audio" Target="../media/audio1.wav"/><Relationship Id="rId6" Type="http://schemas.openxmlformats.org/officeDocument/2006/relationships/hyperlink" Target="http://allforchildren.ru/pictures/showimg/bg/bg014gif.htm" TargetMode="External"/><Relationship Id="rId11" Type="http://schemas.openxmlformats.org/officeDocument/2006/relationships/image" Target="../media/image7.gif"/><Relationship Id="rId5" Type="http://schemas.openxmlformats.org/officeDocument/2006/relationships/notesSlide" Target="../notesSlides/notesSlide1.xml"/><Relationship Id="rId15" Type="http://schemas.openxmlformats.org/officeDocument/2006/relationships/image" Target="../media/image11.png"/><Relationship Id="rId10" Type="http://schemas.openxmlformats.org/officeDocument/2006/relationships/image" Target="../media/image6.gif"/><Relationship Id="rId19" Type="http://schemas.openxmlformats.org/officeDocument/2006/relationships/image" Target="../media/image1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.gif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2.png"/><Relationship Id="rId3" Type="http://schemas.openxmlformats.org/officeDocument/2006/relationships/audio" Target="file:///C:\Documents%20and%20Settings\Admin\&#1056;&#1072;&#1073;&#1086;&#1095;&#1080;&#1081;%20&#1089;&#1090;&#1086;&#1083;\&#1052;&#1086;&#1080;%20&#1091;&#1088;&#1086;&#1082;&#1080;\&#1080;&#1075;&#1088;&#1072;\applause2.mp3" TargetMode="External"/><Relationship Id="rId7" Type="http://schemas.openxmlformats.org/officeDocument/2006/relationships/image" Target="../media/image17.gif"/><Relationship Id="rId12" Type="http://schemas.openxmlformats.org/officeDocument/2006/relationships/image" Target="../media/image21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gif"/><Relationship Id="rId11" Type="http://schemas.openxmlformats.org/officeDocument/2006/relationships/image" Target="../media/image20.png"/><Relationship Id="rId5" Type="http://schemas.openxmlformats.org/officeDocument/2006/relationships/image" Target="../media/image16.jpeg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file:///C:\Documents%20and%20Settings\Admin\&#1056;&#1072;&#1073;&#1086;&#1095;&#1080;&#1081;%20&#1089;&#1090;&#1086;&#1083;\&#1052;&#1086;&#1080;%20&#1091;&#1088;&#1086;&#1082;&#1080;\&#1080;&#1075;&#1088;&#1072;\applause2.mp3" TargetMode="External"/><Relationship Id="rId7" Type="http://schemas.openxmlformats.org/officeDocument/2006/relationships/image" Target="../media/image3.gif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23.pn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2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audio" Target="file:///C:\Documents%20and%20Settings\Admin\&#1056;&#1072;&#1073;&#1086;&#1095;&#1080;&#1081;%20&#1089;&#1090;&#1086;&#1083;\&#1052;&#1086;&#1080;%20&#1091;&#1088;&#1086;&#1082;&#1080;\&#1080;&#1075;&#1088;&#1072;\applause2.mp3" TargetMode="External"/><Relationship Id="rId7" Type="http://schemas.openxmlformats.org/officeDocument/2006/relationships/image" Target="../media/image27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gif"/><Relationship Id="rId5" Type="http://schemas.openxmlformats.org/officeDocument/2006/relationships/image" Target="../media/image26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image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32656"/>
            <a:ext cx="8501122" cy="6215106"/>
          </a:xfrm>
          <a:prstGeom prst="rect">
            <a:avLst/>
          </a:prstGeom>
          <a:noFill/>
        </p:spPr>
      </p:pic>
      <p:pic>
        <p:nvPicPr>
          <p:cNvPr id="4" name="Picture 2" descr="C:\Documents and Settings\Admin\Мои документы\анимашки\1204320261_risuem_animirovannogo_medvezhonka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4365104"/>
            <a:ext cx="1944000" cy="222674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571480"/>
            <a:ext cx="846194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Винни Пух жил в городе</a:t>
            </a:r>
          </a:p>
          <a:p>
            <a:pPr algn="ctr"/>
            <a:r>
              <a:rPr lang="ru-RU" sz="32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Сладкоежка. Однажды он решил</a:t>
            </a:r>
          </a:p>
          <a:p>
            <a:pPr algn="ctr"/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отправиться в путешествие.</a:t>
            </a:r>
            <a:endParaRPr lang="ru-RU" sz="32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http://allforchildren.ru/pictures/bg_s/bg014.gif">
            <a:hlinkClick r:id="rId6" tgtFrame="&quot;_blank&quot;" tooltip="&quot;Нажмите для просмотра полноразмерного изображения&quot;"/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20" y="357166"/>
            <a:ext cx="8568000" cy="62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C:\Documents and Settings\Admin\Мои документы\анимашки\1204320261_risuem_animirovannogo_medvezhonka1.gif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57224" y="3071810"/>
            <a:ext cx="1944000" cy="2226745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4857752" y="1000108"/>
            <a:ext cx="342902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+5=</a:t>
            </a:r>
            <a:endParaRPr lang="ru-RU" sz="60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3" descr="C:\Documents and Settings\Admin\Мои документы\анимашки\f64.gif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714744" y="4462466"/>
            <a:ext cx="1071570" cy="1071570"/>
          </a:xfrm>
          <a:prstGeom prst="rect">
            <a:avLst/>
          </a:prstGeom>
          <a:noFill/>
        </p:spPr>
      </p:pic>
      <p:pic>
        <p:nvPicPr>
          <p:cNvPr id="24" name="Picture 2" descr="C:\Documents and Settings\Admin\Мои документы\анимашки\f68.gif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786446" y="3143248"/>
            <a:ext cx="1143000" cy="1428752"/>
          </a:xfrm>
          <a:prstGeom prst="rect">
            <a:avLst/>
          </a:prstGeom>
          <a:noFill/>
        </p:spPr>
      </p:pic>
      <p:pic>
        <p:nvPicPr>
          <p:cNvPr id="25" name="Picture 4" descr="C:\Documents and Settings\Admin\Мои документы\анимашки\f79.gif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143768" y="4429132"/>
            <a:ext cx="1357322" cy="1514480"/>
          </a:xfrm>
          <a:prstGeom prst="rect">
            <a:avLst/>
          </a:prstGeom>
          <a:noFill/>
        </p:spPr>
      </p:pic>
      <p:sp>
        <p:nvSpPr>
          <p:cNvPr id="26" name="Скругленный прямоугольник 25"/>
          <p:cNvSpPr/>
          <p:nvPr/>
        </p:nvSpPr>
        <p:spPr>
          <a:xfrm>
            <a:off x="3357554" y="5429264"/>
            <a:ext cx="928694" cy="78581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14</a:t>
            </a:r>
            <a:endParaRPr lang="ru-RU" sz="4000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572132" y="4429132"/>
            <a:ext cx="928694" cy="78581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13</a:t>
            </a:r>
            <a:endParaRPr lang="ru-RU" sz="40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786578" y="5572140"/>
            <a:ext cx="928694" cy="785818"/>
          </a:xfrm>
          <a:prstGeom prst="roundRect">
            <a:avLst>
              <a:gd name="adj" fmla="val 21726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12</a:t>
            </a:r>
            <a:endParaRPr lang="ru-RU" sz="4000" dirty="0"/>
          </a:p>
        </p:txBody>
      </p:sp>
      <p:pic>
        <p:nvPicPr>
          <p:cNvPr id="29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12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0" name="Копия 001.wav">
            <a:hlinkClick r:id="" action="ppaction://media"/>
          </p:cNvPr>
          <p:cNvPicPr>
            <a:picLocks noRot="1" noChangeAspect="1"/>
          </p:cNvPicPr>
          <p:nvPr>
            <a:wavAudioFile r:embed="rId2" name="Копия 001.wav"/>
          </p:nvPr>
        </p:nvPicPr>
        <p:blipFill>
          <a:blip r:embed="rId13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1" name="applause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28596" y="571480"/>
            <a:ext cx="18473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2000" b="1" cap="all" spc="0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8596" y="428604"/>
            <a:ext cx="522290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Какой цветок он сорвёт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1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8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16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9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17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2" name="Копия 001.wav">
            <a:hlinkClick r:id="" action="ppaction://media"/>
          </p:cNvPr>
          <p:cNvPicPr>
            <a:picLocks noRot="1" noChangeAspect="1"/>
          </p:cNvPicPr>
          <p:nvPr>
            <a:wavAudioFile r:embed="rId2" name="Копия 001.wav"/>
          </p:nvPr>
        </p:nvPicPr>
        <p:blipFill>
          <a:blip r:embed="rId18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3" name="applause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9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>
                <p:cTn id="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31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31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6276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  <p:bldLst>
      <p:bldP spid="26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868" y="5643578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7170" name="Picture 2" descr="http://img1.liveinternet.ru/images/foto/b/2/apps/1/442/1442345_8b05936061e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285728"/>
            <a:ext cx="8643998" cy="62151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pic>
        <p:nvPicPr>
          <p:cNvPr id="4" name="Picture 2" descr="C:\Documents and Settings\Admin\Мои документы\анимашки\1204320261_risuem_animirovannogo_medvezhonka1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71670" y="3500438"/>
            <a:ext cx="1944000" cy="222674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215074" y="357166"/>
            <a:ext cx="2643206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8+4=</a:t>
            </a:r>
            <a:endParaRPr lang="ru-RU" sz="4400" dirty="0"/>
          </a:p>
        </p:txBody>
      </p:sp>
      <p:pic>
        <p:nvPicPr>
          <p:cNvPr id="6" name="Picture 2" descr="Картинка 217 из 3372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20" y="4714884"/>
            <a:ext cx="1285885" cy="1660389"/>
          </a:xfrm>
          <a:prstGeom prst="rect">
            <a:avLst/>
          </a:prstGeom>
          <a:noFill/>
        </p:spPr>
      </p:pic>
      <p:pic>
        <p:nvPicPr>
          <p:cNvPr id="7" name="Picture 4" descr="Картинка 301 из 33726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58082" y="3857628"/>
            <a:ext cx="1643074" cy="1734361"/>
          </a:xfrm>
          <a:prstGeom prst="rect">
            <a:avLst/>
          </a:prstGeom>
          <a:noFill/>
        </p:spPr>
      </p:pic>
      <p:pic>
        <p:nvPicPr>
          <p:cNvPr id="9" name="Picture 6" descr="Картинка 313 из 33726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00694" y="3714752"/>
            <a:ext cx="1434886" cy="1416283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357158" y="5643578"/>
            <a:ext cx="91440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12</a:t>
            </a:r>
            <a:endParaRPr lang="ru-RU" sz="3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15074" y="4572008"/>
            <a:ext cx="91440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11</a:t>
            </a:r>
            <a:endParaRPr lang="ru-RU" sz="32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001024" y="5500702"/>
            <a:ext cx="91440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13</a:t>
            </a:r>
            <a:endParaRPr lang="ru-RU" sz="3200" dirty="0"/>
          </a:p>
        </p:txBody>
      </p:sp>
      <p:pic>
        <p:nvPicPr>
          <p:cNvPr id="14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10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5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11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6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12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7" name="Копия 001.wav">
            <a:hlinkClick r:id="" action="ppaction://media"/>
          </p:cNvPr>
          <p:cNvPicPr>
            <a:picLocks noRot="1" noChangeAspect="1"/>
          </p:cNvPicPr>
          <p:nvPr>
            <a:wavAudioFile r:embed="rId2" name="Копия 001.wav"/>
          </p:nvPr>
        </p:nvPicPr>
        <p:blipFill>
          <a:blip r:embed="rId13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8" name="applause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500034" y="1428736"/>
            <a:ext cx="8377614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Какой ягодой полакомится</a:t>
            </a:r>
            <a:r>
              <a:rPr lang="en-US" sz="28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Винни Пух</a:t>
            </a:r>
            <a:r>
              <a:rPr lang="en-US" sz="28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28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31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31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627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868" y="5643578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6146" name="Picture 2" descr="http://stat17.privet.ru/lr/091f2cae9c05198c1536d832cbeec9a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285728"/>
            <a:ext cx="8572560" cy="6357982"/>
          </a:xfrm>
          <a:prstGeom prst="rect">
            <a:avLst/>
          </a:prstGeom>
          <a:noFill/>
        </p:spPr>
      </p:pic>
      <p:pic>
        <p:nvPicPr>
          <p:cNvPr id="4" name="Picture 2" descr="C:\Documents and Settings\Admin\Мои документы\анимашки\1204320261_risuem_animirovannogo_medvezhonka1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57224" y="1643050"/>
            <a:ext cx="1944000" cy="222674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286512" y="285728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9+4=</a:t>
            </a:r>
            <a:endParaRPr lang="ru-RU" sz="3600" dirty="0"/>
          </a:p>
        </p:txBody>
      </p:sp>
      <p:sp>
        <p:nvSpPr>
          <p:cNvPr id="6" name="Овал 5"/>
          <p:cNvSpPr/>
          <p:nvPr/>
        </p:nvSpPr>
        <p:spPr>
          <a:xfrm>
            <a:off x="3357554" y="2500306"/>
            <a:ext cx="1200152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12</a:t>
            </a:r>
            <a:endParaRPr lang="ru-RU" sz="3600" dirty="0"/>
          </a:p>
        </p:txBody>
      </p:sp>
      <p:sp>
        <p:nvSpPr>
          <p:cNvPr id="7" name="Овал 6"/>
          <p:cNvSpPr/>
          <p:nvPr/>
        </p:nvSpPr>
        <p:spPr>
          <a:xfrm>
            <a:off x="3500430" y="3643314"/>
            <a:ext cx="1200152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14</a:t>
            </a:r>
            <a:endParaRPr lang="ru-RU" sz="3600" dirty="0"/>
          </a:p>
        </p:txBody>
      </p:sp>
      <p:sp>
        <p:nvSpPr>
          <p:cNvPr id="10" name="Овал 9"/>
          <p:cNvSpPr/>
          <p:nvPr/>
        </p:nvSpPr>
        <p:spPr>
          <a:xfrm>
            <a:off x="3643306" y="4786322"/>
            <a:ext cx="1200152" cy="8572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13</a:t>
            </a:r>
            <a:endParaRPr lang="ru-RU" sz="3600" dirty="0"/>
          </a:p>
        </p:txBody>
      </p:sp>
      <p:pic>
        <p:nvPicPr>
          <p:cNvPr id="11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8" cstate="screen"/>
          <a:stretch>
            <a:fillRect/>
          </a:stretch>
        </p:blipFill>
        <p:spPr>
          <a:xfrm>
            <a:off x="8143900" y="2714620"/>
            <a:ext cx="304800" cy="304800"/>
          </a:xfrm>
          <a:prstGeom prst="rect">
            <a:avLst/>
          </a:prstGeom>
        </p:spPr>
      </p:pic>
      <p:pic>
        <p:nvPicPr>
          <p:cNvPr id="12" name="Копия 001.wav">
            <a:hlinkClick r:id="" action="ppaction://media"/>
          </p:cNvPr>
          <p:cNvPicPr>
            <a:picLocks noRot="1" noChangeAspect="1"/>
          </p:cNvPicPr>
          <p:nvPr>
            <a:wavAudioFile r:embed="rId2" name="Копия 001.wav"/>
          </p:nvPr>
        </p:nvPicPr>
        <p:blipFill>
          <a:blip r:embed="rId9" cstate="screen"/>
          <a:stretch>
            <a:fillRect/>
          </a:stretch>
        </p:blipFill>
        <p:spPr>
          <a:xfrm>
            <a:off x="6215074" y="2857496"/>
            <a:ext cx="304800" cy="304800"/>
          </a:xfrm>
          <a:prstGeom prst="rect">
            <a:avLst/>
          </a:prstGeom>
        </p:spPr>
      </p:pic>
      <p:pic>
        <p:nvPicPr>
          <p:cNvPr id="13" name="applause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screen"/>
          <a:stretch>
            <a:fillRect/>
          </a:stretch>
        </p:blipFill>
        <p:spPr>
          <a:xfrm>
            <a:off x="7500958" y="3643314"/>
            <a:ext cx="304800" cy="3048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57158" y="142852"/>
            <a:ext cx="5357850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По какому камню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перейдёт на другой берег</a:t>
            </a: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?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31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31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27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868" y="5643578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2" name="Picture 2" descr="Картинка 190 из 191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214290"/>
            <a:ext cx="8643998" cy="6190876"/>
          </a:xfrm>
          <a:prstGeom prst="rect">
            <a:avLst/>
          </a:prstGeom>
          <a:noFill/>
        </p:spPr>
      </p:pic>
      <p:pic>
        <p:nvPicPr>
          <p:cNvPr id="5" name="Picture 2" descr="C:\Documents and Settings\Admin\Мои документы\анимашки\1204320261_risuem_animirovannogo_medvezhonka1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57422" y="4357694"/>
            <a:ext cx="1944000" cy="222674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868" y="285728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15 – 6 =</a:t>
            </a:r>
            <a:endParaRPr lang="ru-RU" sz="3600" dirty="0"/>
          </a:p>
        </p:txBody>
      </p:sp>
      <p:sp>
        <p:nvSpPr>
          <p:cNvPr id="7" name="Облако 6"/>
          <p:cNvSpPr/>
          <p:nvPr/>
        </p:nvSpPr>
        <p:spPr>
          <a:xfrm>
            <a:off x="928662" y="571480"/>
            <a:ext cx="1500198" cy="91440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8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2571736" y="1643050"/>
            <a:ext cx="1633550" cy="914400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7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7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7572396" y="2071678"/>
            <a:ext cx="1143008" cy="91440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9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7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2" name="Копия 001.wav">
            <a:hlinkClick r:id="" action="ppaction://media"/>
          </p:cNvPr>
          <p:cNvPicPr>
            <a:picLocks noRot="1" noChangeAspect="1"/>
          </p:cNvPicPr>
          <p:nvPr>
            <a:wavAudioFile r:embed="rId2" name="Копия 001.wav"/>
          </p:nvPr>
        </p:nvPicPr>
        <p:blipFill>
          <a:blip r:embed="rId8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3" name="applause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screen"/>
          <a:stretch>
            <a:fillRect/>
          </a:stretch>
        </p:blipFill>
        <p:spPr>
          <a:xfrm>
            <a:off x="7643834" y="6143644"/>
            <a:ext cx="304800" cy="3048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500562" y="4143380"/>
            <a:ext cx="440056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Помогите медвежонку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прокатиться на облаке.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31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31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27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0.00971 C 0.01094 0.00809 0.01424 0.00462 0.02014 0.00185 C 0.02743 -0.01249 0.0316 -0.02082 0.04341 -0.02891 C 0.04722 -0.03562 0.05157 -0.03932 0.05504 -0.04626 C 0.05764 -0.05736 0.05521 -0.05111 0.06667 -0.06175 C 0.06806 -0.06314 0.07101 -0.06568 0.07101 -0.06545 C 0.08004 -0.08442 0.0724 -0.06661 0.07535 -0.11587 C 0.07587 -0.12396 0.08212 -0.13437 0.08542 -0.14084 C 0.08646 -0.14524 0.08681 -0.15033 0.08837 -0.15449 C 0.09896 -0.18294 0.09115 -0.15495 0.09566 -0.17183 C 0.09427 -0.2056 0.09323 -0.22641 0.07813 -0.25278 C 0.07535 -0.26411 0.06893 -0.27267 0.06233 -0.27984 C 0.06077 -0.28146 0.0599 -0.28446 0.05799 -0.28562 C 0.05434 -0.28793 0.04636 -0.28955 0.04636 -0.28932 C 0.03334 -0.28886 0.02014 -0.28886 0.00712 -0.2877 C 0.00556 -0.28747 0.00434 -0.28608 0.00278 -0.28562 C -0.01684 -0.27891 0.01007 -0.29001 -0.01319 -0.27984 C -0.01458 -0.27914 -0.01753 -0.27799 -0.01753 -0.27775 C -0.03837 -0.2803 -0.03003 -0.27544 -0.04357 -0.2877 C -0.04635 -0.29024 -0.05034 -0.28886 -0.05364 -0.28955 C -0.06198 -0.2914 -0.06996 -0.2951 -0.0783 -0.29718 C -0.08264 -0.30111 -0.08646 -0.30273 -0.09132 -0.30504 C -0.10434 -0.30065 -0.09913 -0.30273 -0.10729 -0.29926 C -0.12291 -0.30597 -0.09687 -0.29533 -0.14062 -0.30296 C -0.14236 -0.30319 -0.1434 -0.30597 -0.14496 -0.30689 C -0.14826 -0.30874 -0.15191 -0.30944 -0.15521 -0.31083 C -0.1658 -0.30967 -0.17291 -0.3062 -0.18264 -0.30898 C -0.18472 -0.31638 -0.18316 -0.31337 -0.18698 -0.31846 " pathEditMode="relative" rAng="0" ptsTypes="fffffffffffffffffffffffffffA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" y="-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812</TotalTime>
  <Words>64</Words>
  <Application>Microsoft Office PowerPoint</Application>
  <PresentationFormat>Экран (4:3)</PresentationFormat>
  <Paragraphs>27</Paragraphs>
  <Slides>5</Slides>
  <Notes>2</Notes>
  <HiddenSlides>0</HiddenSlides>
  <MMClips>19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пк</cp:lastModifiedBy>
  <cp:revision>98</cp:revision>
  <dcterms:created xsi:type="dcterms:W3CDTF">2011-08-24T04:02:52Z</dcterms:created>
  <dcterms:modified xsi:type="dcterms:W3CDTF">2013-11-07T18:08:16Z</dcterms:modified>
</cp:coreProperties>
</file>