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9" r:id="rId3"/>
    <p:sldId id="266" r:id="rId4"/>
    <p:sldId id="278" r:id="rId5"/>
    <p:sldId id="267" r:id="rId6"/>
    <p:sldId id="279" r:id="rId7"/>
    <p:sldId id="268" r:id="rId8"/>
    <p:sldId id="280" r:id="rId9"/>
    <p:sldId id="269" r:id="rId10"/>
    <p:sldId id="281" r:id="rId11"/>
    <p:sldId id="270" r:id="rId12"/>
    <p:sldId id="282" r:id="rId13"/>
    <p:sldId id="271" r:id="rId14"/>
    <p:sldId id="283" r:id="rId15"/>
    <p:sldId id="272" r:id="rId16"/>
    <p:sldId id="284" r:id="rId17"/>
    <p:sldId id="285" r:id="rId18"/>
    <p:sldId id="273" r:id="rId19"/>
    <p:sldId id="274" r:id="rId20"/>
    <p:sldId id="286" r:id="rId21"/>
    <p:sldId id="275" r:id="rId22"/>
    <p:sldId id="287" r:id="rId23"/>
    <p:sldId id="276" r:id="rId24"/>
    <p:sldId id="288" r:id="rId25"/>
    <p:sldId id="277" r:id="rId26"/>
    <p:sldId id="265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50000" saltData="K9thvu7EO+EfqFRvMcVuNg==" hashData="XlGrOXZbb3Fv58d3Zpeml+2g1u0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1" d="100"/>
          <a:sy n="61" d="100"/>
        </p:scale>
        <p:origin x="-1426" y="-3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85876-CC45-411E-BF02-D4EC16E6478A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561E2-DDC3-42B3-9606-FBBE5BA24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85876-CC45-411E-BF02-D4EC16E6478A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561E2-DDC3-42B3-9606-FBBE5BA24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85876-CC45-411E-BF02-D4EC16E6478A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561E2-DDC3-42B3-9606-FBBE5BA24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85876-CC45-411E-BF02-D4EC16E6478A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561E2-DDC3-42B3-9606-FBBE5BA24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85876-CC45-411E-BF02-D4EC16E6478A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561E2-DDC3-42B3-9606-FBBE5BA24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85876-CC45-411E-BF02-D4EC16E6478A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561E2-DDC3-42B3-9606-FBBE5BA24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85876-CC45-411E-BF02-D4EC16E6478A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561E2-DDC3-42B3-9606-FBBE5BA24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85876-CC45-411E-BF02-D4EC16E6478A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561E2-DDC3-42B3-9606-FBBE5BA24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85876-CC45-411E-BF02-D4EC16E6478A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561E2-DDC3-42B3-9606-FBBE5BA24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85876-CC45-411E-BF02-D4EC16E6478A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561E2-DDC3-42B3-9606-FBBE5BA24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85876-CC45-411E-BF02-D4EC16E6478A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561E2-DDC3-42B3-9606-FBBE5BA24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485876-CC45-411E-BF02-D4EC16E6478A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E561E2-DDC3-42B3-9606-FBBE5BA24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shkolnayastrana.ucoz.ua/" TargetMode="Externa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13" Type="http://schemas.openxmlformats.org/officeDocument/2006/relationships/image" Target="../media/image9.gif"/><Relationship Id="rId18" Type="http://schemas.openxmlformats.org/officeDocument/2006/relationships/image" Target="../media/image23.png"/><Relationship Id="rId3" Type="http://schemas.openxmlformats.org/officeDocument/2006/relationships/audio" Target="../media/audio3.wav"/><Relationship Id="rId21" Type="http://schemas.openxmlformats.org/officeDocument/2006/relationships/image" Target="../media/image33.png"/><Relationship Id="rId7" Type="http://schemas.openxmlformats.org/officeDocument/2006/relationships/image" Target="../media/image4.jpeg"/><Relationship Id="rId12" Type="http://schemas.openxmlformats.org/officeDocument/2006/relationships/image" Target="../media/image7.gif"/><Relationship Id="rId17" Type="http://schemas.openxmlformats.org/officeDocument/2006/relationships/image" Target="../media/image19.png"/><Relationship Id="rId2" Type="http://schemas.openxmlformats.org/officeDocument/2006/relationships/audio" Target="../media/audio1.wav"/><Relationship Id="rId16" Type="http://schemas.openxmlformats.org/officeDocument/2006/relationships/image" Target="../media/image16.png"/><Relationship Id="rId20" Type="http://schemas.openxmlformats.org/officeDocument/2006/relationships/image" Target="../media/image31.png"/><Relationship Id="rId1" Type="http://schemas.openxmlformats.org/officeDocument/2006/relationships/audio" Target="file:///C:\Users\&#1054;&#1083;&#1100;&#1075;&#1072;\Documents\&#1050;&#1091;&#1088;&#1080;&#1087;&#1082;&#1086;%20&#1054;.%20&#1040;.%20&#1042;%20&#1087;&#1086;&#1080;&#1089;&#1082;&#1072;&#1093;%20&#1079;&#1086;&#1083;&#1086;&#1090;&#1086;&#1081;%20&#1078;&#1077;&#1084;&#1095;&#1091;&#1078;&#1080;&#1085;&#1099;\3D-zvuk-slushat_-tol_ko-v-naushnikah-Voda(muzbaron.com).mp3" TargetMode="External"/><Relationship Id="rId6" Type="http://schemas.openxmlformats.org/officeDocument/2006/relationships/image" Target="../media/image8.jpeg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2.xml"/><Relationship Id="rId15" Type="http://schemas.openxmlformats.org/officeDocument/2006/relationships/image" Target="../media/image15.png"/><Relationship Id="rId10" Type="http://schemas.openxmlformats.org/officeDocument/2006/relationships/image" Target="../media/image6.jpeg"/><Relationship Id="rId19" Type="http://schemas.openxmlformats.org/officeDocument/2006/relationships/image" Target="../media/image25.png"/><Relationship Id="rId4" Type="http://schemas.openxmlformats.org/officeDocument/2006/relationships/audio" Target="../media/audio4.wav"/><Relationship Id="rId9" Type="http://schemas.openxmlformats.org/officeDocument/2006/relationships/image" Target="../media/image3.png"/><Relationship Id="rId14" Type="http://schemas.openxmlformats.org/officeDocument/2006/relationships/image" Target="../media/image10.png"/><Relationship Id="rId22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1.png"/><Relationship Id="rId18" Type="http://schemas.openxmlformats.org/officeDocument/2006/relationships/image" Target="../media/image27.png"/><Relationship Id="rId3" Type="http://schemas.openxmlformats.org/officeDocument/2006/relationships/audio" Target="../media/audio2.wav"/><Relationship Id="rId21" Type="http://schemas.openxmlformats.org/officeDocument/2006/relationships/image" Target="../media/image34.png"/><Relationship Id="rId7" Type="http://schemas.openxmlformats.org/officeDocument/2006/relationships/image" Target="../media/image5.gif"/><Relationship Id="rId12" Type="http://schemas.openxmlformats.org/officeDocument/2006/relationships/image" Target="../media/image10.png"/><Relationship Id="rId17" Type="http://schemas.openxmlformats.org/officeDocument/2006/relationships/image" Target="../media/image18.png"/><Relationship Id="rId2" Type="http://schemas.openxmlformats.org/officeDocument/2006/relationships/audio" Target="../media/audio1.wav"/><Relationship Id="rId16" Type="http://schemas.openxmlformats.org/officeDocument/2006/relationships/image" Target="../media/image16.png"/><Relationship Id="rId20" Type="http://schemas.openxmlformats.org/officeDocument/2006/relationships/image" Target="../media/image29.png"/><Relationship Id="rId1" Type="http://schemas.openxmlformats.org/officeDocument/2006/relationships/audio" Target="file:///C:\Users\&#1054;&#1083;&#1100;&#1075;&#1072;\Documents\&#1050;&#1091;&#1088;&#1080;&#1087;&#1082;&#1086;%20&#1054;.%20&#1040;.%20&#1042;%20&#1087;&#1086;&#1080;&#1089;&#1082;&#1072;&#1093;%20&#1079;&#1086;&#1083;&#1086;&#1090;&#1086;&#1081;%20&#1078;&#1077;&#1084;&#1095;&#1091;&#1078;&#1080;&#1085;&#1099;\3D-zvuk-slushat_-tol_ko-v-naushnikah-Voda(muzbaron.com).mp3" TargetMode="External"/><Relationship Id="rId6" Type="http://schemas.openxmlformats.org/officeDocument/2006/relationships/image" Target="../media/image4.jpeg"/><Relationship Id="rId11" Type="http://schemas.openxmlformats.org/officeDocument/2006/relationships/image" Target="../media/image7.gif"/><Relationship Id="rId5" Type="http://schemas.openxmlformats.org/officeDocument/2006/relationships/image" Target="../media/image8.jpeg"/><Relationship Id="rId15" Type="http://schemas.openxmlformats.org/officeDocument/2006/relationships/image" Target="../media/image14.png"/><Relationship Id="rId23" Type="http://schemas.openxmlformats.org/officeDocument/2006/relationships/image" Target="../media/image36.png"/><Relationship Id="rId10" Type="http://schemas.openxmlformats.org/officeDocument/2006/relationships/image" Target="../media/image2.png"/><Relationship Id="rId19" Type="http://schemas.openxmlformats.org/officeDocument/2006/relationships/image" Target="../media/image28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6.jpeg"/><Relationship Id="rId14" Type="http://schemas.openxmlformats.org/officeDocument/2006/relationships/image" Target="../media/image13.png"/><Relationship Id="rId22" Type="http://schemas.openxmlformats.org/officeDocument/2006/relationships/image" Target="../media/image9.g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13" Type="http://schemas.openxmlformats.org/officeDocument/2006/relationships/image" Target="../media/image9.gif"/><Relationship Id="rId18" Type="http://schemas.openxmlformats.org/officeDocument/2006/relationships/image" Target="../media/image23.png"/><Relationship Id="rId3" Type="http://schemas.openxmlformats.org/officeDocument/2006/relationships/audio" Target="../media/audio3.wav"/><Relationship Id="rId21" Type="http://schemas.openxmlformats.org/officeDocument/2006/relationships/image" Target="../media/image33.png"/><Relationship Id="rId7" Type="http://schemas.openxmlformats.org/officeDocument/2006/relationships/image" Target="../media/image4.jpeg"/><Relationship Id="rId12" Type="http://schemas.openxmlformats.org/officeDocument/2006/relationships/image" Target="../media/image7.gif"/><Relationship Id="rId17" Type="http://schemas.openxmlformats.org/officeDocument/2006/relationships/image" Target="../media/image19.png"/><Relationship Id="rId2" Type="http://schemas.openxmlformats.org/officeDocument/2006/relationships/audio" Target="../media/audio1.wav"/><Relationship Id="rId16" Type="http://schemas.openxmlformats.org/officeDocument/2006/relationships/image" Target="../media/image16.png"/><Relationship Id="rId20" Type="http://schemas.openxmlformats.org/officeDocument/2006/relationships/image" Target="../media/image31.png"/><Relationship Id="rId1" Type="http://schemas.openxmlformats.org/officeDocument/2006/relationships/audio" Target="file:///C:\Users\&#1054;&#1083;&#1100;&#1075;&#1072;\Documents\&#1050;&#1091;&#1088;&#1080;&#1087;&#1082;&#1086;%20&#1054;.%20&#1040;.%20&#1042;%20&#1087;&#1086;&#1080;&#1089;&#1082;&#1072;&#1093;%20&#1079;&#1086;&#1083;&#1086;&#1090;&#1086;&#1081;%20&#1078;&#1077;&#1084;&#1095;&#1091;&#1078;&#1080;&#1085;&#1099;\3D-zvuk-slushat_-tol_ko-v-naushnikah-Voda(muzbaron.com).mp3" TargetMode="External"/><Relationship Id="rId6" Type="http://schemas.openxmlformats.org/officeDocument/2006/relationships/image" Target="../media/image8.jpeg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2.xml"/><Relationship Id="rId15" Type="http://schemas.openxmlformats.org/officeDocument/2006/relationships/image" Target="../media/image15.png"/><Relationship Id="rId10" Type="http://schemas.openxmlformats.org/officeDocument/2006/relationships/image" Target="../media/image6.jpeg"/><Relationship Id="rId19" Type="http://schemas.openxmlformats.org/officeDocument/2006/relationships/image" Target="../media/image25.png"/><Relationship Id="rId4" Type="http://schemas.openxmlformats.org/officeDocument/2006/relationships/audio" Target="../media/audio4.wav"/><Relationship Id="rId9" Type="http://schemas.openxmlformats.org/officeDocument/2006/relationships/image" Target="../media/image3.png"/><Relationship Id="rId14" Type="http://schemas.openxmlformats.org/officeDocument/2006/relationships/image" Target="../media/image10.png"/><Relationship Id="rId22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1.png"/><Relationship Id="rId18" Type="http://schemas.openxmlformats.org/officeDocument/2006/relationships/image" Target="../media/image27.png"/><Relationship Id="rId3" Type="http://schemas.openxmlformats.org/officeDocument/2006/relationships/audio" Target="../media/audio2.wav"/><Relationship Id="rId21" Type="http://schemas.openxmlformats.org/officeDocument/2006/relationships/image" Target="../media/image34.png"/><Relationship Id="rId7" Type="http://schemas.openxmlformats.org/officeDocument/2006/relationships/image" Target="../media/image5.gif"/><Relationship Id="rId12" Type="http://schemas.openxmlformats.org/officeDocument/2006/relationships/image" Target="../media/image10.png"/><Relationship Id="rId17" Type="http://schemas.openxmlformats.org/officeDocument/2006/relationships/image" Target="../media/image18.png"/><Relationship Id="rId2" Type="http://schemas.openxmlformats.org/officeDocument/2006/relationships/audio" Target="../media/audio1.wav"/><Relationship Id="rId16" Type="http://schemas.openxmlformats.org/officeDocument/2006/relationships/image" Target="../media/image16.png"/><Relationship Id="rId20" Type="http://schemas.openxmlformats.org/officeDocument/2006/relationships/image" Target="../media/image29.png"/><Relationship Id="rId1" Type="http://schemas.openxmlformats.org/officeDocument/2006/relationships/audio" Target="file:///C:\Users\&#1054;&#1083;&#1100;&#1075;&#1072;\Documents\&#1050;&#1091;&#1088;&#1080;&#1087;&#1082;&#1086;%20&#1054;.%20&#1040;.%20&#1042;%20&#1087;&#1086;&#1080;&#1089;&#1082;&#1072;&#1093;%20&#1079;&#1086;&#1083;&#1086;&#1090;&#1086;&#1081;%20&#1078;&#1077;&#1084;&#1095;&#1091;&#1078;&#1080;&#1085;&#1099;\3D-zvuk-slushat_-tol_ko-v-naushnikah-Voda(muzbaron.com).mp3" TargetMode="External"/><Relationship Id="rId6" Type="http://schemas.openxmlformats.org/officeDocument/2006/relationships/image" Target="../media/image4.jpeg"/><Relationship Id="rId11" Type="http://schemas.openxmlformats.org/officeDocument/2006/relationships/image" Target="../media/image7.gif"/><Relationship Id="rId5" Type="http://schemas.openxmlformats.org/officeDocument/2006/relationships/image" Target="../media/image8.jpeg"/><Relationship Id="rId15" Type="http://schemas.openxmlformats.org/officeDocument/2006/relationships/image" Target="../media/image14.png"/><Relationship Id="rId23" Type="http://schemas.openxmlformats.org/officeDocument/2006/relationships/image" Target="../media/image36.png"/><Relationship Id="rId10" Type="http://schemas.openxmlformats.org/officeDocument/2006/relationships/image" Target="../media/image2.png"/><Relationship Id="rId19" Type="http://schemas.openxmlformats.org/officeDocument/2006/relationships/image" Target="../media/image28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6.jpeg"/><Relationship Id="rId14" Type="http://schemas.openxmlformats.org/officeDocument/2006/relationships/image" Target="../media/image13.png"/><Relationship Id="rId22" Type="http://schemas.openxmlformats.org/officeDocument/2006/relationships/image" Target="../media/image9.gi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13" Type="http://schemas.openxmlformats.org/officeDocument/2006/relationships/image" Target="../media/image9.gif"/><Relationship Id="rId18" Type="http://schemas.openxmlformats.org/officeDocument/2006/relationships/image" Target="../media/image23.png"/><Relationship Id="rId3" Type="http://schemas.openxmlformats.org/officeDocument/2006/relationships/audio" Target="../media/audio3.wav"/><Relationship Id="rId21" Type="http://schemas.openxmlformats.org/officeDocument/2006/relationships/image" Target="../media/image33.png"/><Relationship Id="rId7" Type="http://schemas.openxmlformats.org/officeDocument/2006/relationships/image" Target="../media/image4.jpeg"/><Relationship Id="rId12" Type="http://schemas.openxmlformats.org/officeDocument/2006/relationships/image" Target="../media/image7.gif"/><Relationship Id="rId17" Type="http://schemas.openxmlformats.org/officeDocument/2006/relationships/image" Target="../media/image19.png"/><Relationship Id="rId2" Type="http://schemas.openxmlformats.org/officeDocument/2006/relationships/audio" Target="../media/audio1.wav"/><Relationship Id="rId16" Type="http://schemas.openxmlformats.org/officeDocument/2006/relationships/image" Target="../media/image16.png"/><Relationship Id="rId20" Type="http://schemas.openxmlformats.org/officeDocument/2006/relationships/image" Target="../media/image31.png"/><Relationship Id="rId1" Type="http://schemas.openxmlformats.org/officeDocument/2006/relationships/audio" Target="file:///C:\Users\&#1054;&#1083;&#1100;&#1075;&#1072;\Documents\&#1050;&#1091;&#1088;&#1080;&#1087;&#1082;&#1086;%20&#1054;.%20&#1040;.%20&#1042;%20&#1087;&#1086;&#1080;&#1089;&#1082;&#1072;&#1093;%20&#1079;&#1086;&#1083;&#1086;&#1090;&#1086;&#1081;%20&#1078;&#1077;&#1084;&#1095;&#1091;&#1078;&#1080;&#1085;&#1099;\3D-zvuk-slushat_-tol_ko-v-naushnikah-Voda(muzbaron.com).mp3" TargetMode="External"/><Relationship Id="rId6" Type="http://schemas.openxmlformats.org/officeDocument/2006/relationships/image" Target="../media/image8.jpeg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2.xml"/><Relationship Id="rId15" Type="http://schemas.openxmlformats.org/officeDocument/2006/relationships/image" Target="../media/image15.png"/><Relationship Id="rId10" Type="http://schemas.openxmlformats.org/officeDocument/2006/relationships/image" Target="../media/image6.jpeg"/><Relationship Id="rId19" Type="http://schemas.openxmlformats.org/officeDocument/2006/relationships/image" Target="../media/image25.png"/><Relationship Id="rId4" Type="http://schemas.openxmlformats.org/officeDocument/2006/relationships/audio" Target="../media/audio4.wav"/><Relationship Id="rId9" Type="http://schemas.openxmlformats.org/officeDocument/2006/relationships/image" Target="../media/image3.png"/><Relationship Id="rId14" Type="http://schemas.openxmlformats.org/officeDocument/2006/relationships/image" Target="../media/image10.png"/><Relationship Id="rId22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3" Type="http://schemas.openxmlformats.org/officeDocument/2006/relationships/audio" Target="../media/audio2.wav"/><Relationship Id="rId21" Type="http://schemas.openxmlformats.org/officeDocument/2006/relationships/image" Target="../media/image18.png"/><Relationship Id="rId7" Type="http://schemas.openxmlformats.org/officeDocument/2006/relationships/image" Target="../media/image5.gif"/><Relationship Id="rId12" Type="http://schemas.openxmlformats.org/officeDocument/2006/relationships/image" Target="../media/image9.gif"/><Relationship Id="rId17" Type="http://schemas.openxmlformats.org/officeDocument/2006/relationships/image" Target="../media/image14.png"/><Relationship Id="rId2" Type="http://schemas.openxmlformats.org/officeDocument/2006/relationships/audio" Target="../media/audio1.wav"/><Relationship Id="rId16" Type="http://schemas.openxmlformats.org/officeDocument/2006/relationships/image" Target="../media/image13.png"/><Relationship Id="rId20" Type="http://schemas.openxmlformats.org/officeDocument/2006/relationships/image" Target="../media/image17.png"/><Relationship Id="rId1" Type="http://schemas.openxmlformats.org/officeDocument/2006/relationships/audio" Target="file:///C:\Users\&#1054;&#1083;&#1100;&#1075;&#1072;\Documents\&#1050;&#1091;&#1088;&#1080;&#1087;&#1082;&#1086;%20&#1054;.%20&#1040;.%20&#1042;%20&#1087;&#1086;&#1080;&#1089;&#1082;&#1072;&#1093;%20&#1079;&#1086;&#1083;&#1086;&#1090;&#1086;&#1081;%20&#1078;&#1077;&#1084;&#1095;&#1091;&#1078;&#1080;&#1085;&#1099;\3D-zvuk-slushat_-tol_ko-v-naushnikah-Voda(muzbaron.com).mp3" TargetMode="External"/><Relationship Id="rId6" Type="http://schemas.openxmlformats.org/officeDocument/2006/relationships/image" Target="../media/image4.jpeg"/><Relationship Id="rId11" Type="http://schemas.openxmlformats.org/officeDocument/2006/relationships/image" Target="../media/image7.gif"/><Relationship Id="rId5" Type="http://schemas.openxmlformats.org/officeDocument/2006/relationships/image" Target="../media/image8.jpeg"/><Relationship Id="rId15" Type="http://schemas.openxmlformats.org/officeDocument/2006/relationships/image" Target="../media/image12.png"/><Relationship Id="rId23" Type="http://schemas.openxmlformats.org/officeDocument/2006/relationships/image" Target="../media/image20.png"/><Relationship Id="rId10" Type="http://schemas.openxmlformats.org/officeDocument/2006/relationships/image" Target="../media/image2.png"/><Relationship Id="rId19" Type="http://schemas.openxmlformats.org/officeDocument/2006/relationships/image" Target="../media/image16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6.jpeg"/><Relationship Id="rId14" Type="http://schemas.openxmlformats.org/officeDocument/2006/relationships/image" Target="../media/image11.png"/><Relationship Id="rId22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13" Type="http://schemas.openxmlformats.org/officeDocument/2006/relationships/image" Target="../media/image9.gif"/><Relationship Id="rId18" Type="http://schemas.openxmlformats.org/officeDocument/2006/relationships/image" Target="../media/image23.png"/><Relationship Id="rId3" Type="http://schemas.openxmlformats.org/officeDocument/2006/relationships/audio" Target="../media/audio3.wav"/><Relationship Id="rId21" Type="http://schemas.openxmlformats.org/officeDocument/2006/relationships/image" Target="../media/image33.png"/><Relationship Id="rId7" Type="http://schemas.openxmlformats.org/officeDocument/2006/relationships/image" Target="../media/image4.jpeg"/><Relationship Id="rId12" Type="http://schemas.openxmlformats.org/officeDocument/2006/relationships/image" Target="../media/image7.gif"/><Relationship Id="rId17" Type="http://schemas.openxmlformats.org/officeDocument/2006/relationships/image" Target="../media/image19.png"/><Relationship Id="rId2" Type="http://schemas.openxmlformats.org/officeDocument/2006/relationships/audio" Target="../media/audio1.wav"/><Relationship Id="rId16" Type="http://schemas.openxmlformats.org/officeDocument/2006/relationships/image" Target="../media/image16.png"/><Relationship Id="rId20" Type="http://schemas.openxmlformats.org/officeDocument/2006/relationships/image" Target="../media/image31.png"/><Relationship Id="rId1" Type="http://schemas.openxmlformats.org/officeDocument/2006/relationships/audio" Target="file:///C:\Users\&#1054;&#1083;&#1100;&#1075;&#1072;\Documents\&#1050;&#1091;&#1088;&#1080;&#1087;&#1082;&#1086;%20&#1054;.%20&#1040;.%20&#1042;%20&#1087;&#1086;&#1080;&#1089;&#1082;&#1072;&#1093;%20&#1079;&#1086;&#1083;&#1086;&#1090;&#1086;&#1081;%20&#1078;&#1077;&#1084;&#1095;&#1091;&#1078;&#1080;&#1085;&#1099;\3D-zvuk-slushat_-tol_ko-v-naushnikah-Voda(muzbaron.com).mp3" TargetMode="External"/><Relationship Id="rId6" Type="http://schemas.openxmlformats.org/officeDocument/2006/relationships/image" Target="../media/image8.jpeg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2.xml"/><Relationship Id="rId15" Type="http://schemas.openxmlformats.org/officeDocument/2006/relationships/image" Target="../media/image15.png"/><Relationship Id="rId10" Type="http://schemas.openxmlformats.org/officeDocument/2006/relationships/image" Target="../media/image6.jpeg"/><Relationship Id="rId19" Type="http://schemas.openxmlformats.org/officeDocument/2006/relationships/image" Target="../media/image25.png"/><Relationship Id="rId4" Type="http://schemas.openxmlformats.org/officeDocument/2006/relationships/audio" Target="../media/audio4.wav"/><Relationship Id="rId9" Type="http://schemas.openxmlformats.org/officeDocument/2006/relationships/image" Target="../media/image3.png"/><Relationship Id="rId14" Type="http://schemas.openxmlformats.org/officeDocument/2006/relationships/image" Target="../media/image10.png"/><Relationship Id="rId22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13" Type="http://schemas.openxmlformats.org/officeDocument/2006/relationships/image" Target="../media/image9.gif"/><Relationship Id="rId18" Type="http://schemas.openxmlformats.org/officeDocument/2006/relationships/image" Target="../media/image23.png"/><Relationship Id="rId3" Type="http://schemas.openxmlformats.org/officeDocument/2006/relationships/audio" Target="../media/audio3.wav"/><Relationship Id="rId21" Type="http://schemas.openxmlformats.org/officeDocument/2006/relationships/image" Target="../media/image33.png"/><Relationship Id="rId7" Type="http://schemas.openxmlformats.org/officeDocument/2006/relationships/image" Target="../media/image4.jpeg"/><Relationship Id="rId12" Type="http://schemas.openxmlformats.org/officeDocument/2006/relationships/image" Target="../media/image7.gif"/><Relationship Id="rId17" Type="http://schemas.openxmlformats.org/officeDocument/2006/relationships/image" Target="../media/image19.png"/><Relationship Id="rId2" Type="http://schemas.openxmlformats.org/officeDocument/2006/relationships/audio" Target="../media/audio1.wav"/><Relationship Id="rId16" Type="http://schemas.openxmlformats.org/officeDocument/2006/relationships/image" Target="../media/image16.png"/><Relationship Id="rId20" Type="http://schemas.openxmlformats.org/officeDocument/2006/relationships/image" Target="../media/image31.png"/><Relationship Id="rId1" Type="http://schemas.openxmlformats.org/officeDocument/2006/relationships/audio" Target="file:///C:\Users\&#1054;&#1083;&#1100;&#1075;&#1072;\Documents\&#1050;&#1091;&#1088;&#1080;&#1087;&#1082;&#1086;%20&#1054;.%20&#1040;.%20&#1042;%20&#1087;&#1086;&#1080;&#1089;&#1082;&#1072;&#1093;%20&#1079;&#1086;&#1083;&#1086;&#1090;&#1086;&#1081;%20&#1078;&#1077;&#1084;&#1095;&#1091;&#1078;&#1080;&#1085;&#1099;\3D-zvuk-slushat_-tol_ko-v-naushnikah-Voda(muzbaron.com).mp3" TargetMode="External"/><Relationship Id="rId6" Type="http://schemas.openxmlformats.org/officeDocument/2006/relationships/image" Target="../media/image8.jpeg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2.xml"/><Relationship Id="rId15" Type="http://schemas.openxmlformats.org/officeDocument/2006/relationships/image" Target="../media/image15.png"/><Relationship Id="rId10" Type="http://schemas.openxmlformats.org/officeDocument/2006/relationships/image" Target="../media/image6.jpeg"/><Relationship Id="rId19" Type="http://schemas.openxmlformats.org/officeDocument/2006/relationships/image" Target="../media/image25.png"/><Relationship Id="rId4" Type="http://schemas.openxmlformats.org/officeDocument/2006/relationships/audio" Target="../media/audio4.wav"/><Relationship Id="rId9" Type="http://schemas.openxmlformats.org/officeDocument/2006/relationships/image" Target="../media/image3.png"/><Relationship Id="rId14" Type="http://schemas.openxmlformats.org/officeDocument/2006/relationships/image" Target="../media/image10.png"/><Relationship Id="rId22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3" Type="http://schemas.openxmlformats.org/officeDocument/2006/relationships/audio" Target="../media/audio2.wav"/><Relationship Id="rId21" Type="http://schemas.openxmlformats.org/officeDocument/2006/relationships/image" Target="../media/image18.png"/><Relationship Id="rId7" Type="http://schemas.openxmlformats.org/officeDocument/2006/relationships/image" Target="../media/image5.gif"/><Relationship Id="rId12" Type="http://schemas.openxmlformats.org/officeDocument/2006/relationships/image" Target="../media/image9.gif"/><Relationship Id="rId17" Type="http://schemas.openxmlformats.org/officeDocument/2006/relationships/image" Target="../media/image14.png"/><Relationship Id="rId2" Type="http://schemas.openxmlformats.org/officeDocument/2006/relationships/audio" Target="../media/audio1.wav"/><Relationship Id="rId16" Type="http://schemas.openxmlformats.org/officeDocument/2006/relationships/image" Target="../media/image13.png"/><Relationship Id="rId20" Type="http://schemas.openxmlformats.org/officeDocument/2006/relationships/image" Target="../media/image17.png"/><Relationship Id="rId1" Type="http://schemas.openxmlformats.org/officeDocument/2006/relationships/audio" Target="file:///C:\Users\&#1054;&#1083;&#1100;&#1075;&#1072;\Documents\&#1050;&#1091;&#1088;&#1080;&#1087;&#1082;&#1086;%20&#1054;.%20&#1040;.%20&#1042;%20&#1087;&#1086;&#1080;&#1089;&#1082;&#1072;&#1093;%20&#1079;&#1086;&#1083;&#1086;&#1090;&#1086;&#1081;%20&#1078;&#1077;&#1084;&#1095;&#1091;&#1078;&#1080;&#1085;&#1099;\3D-zvuk-slushat_-tol_ko-v-naushnikah-Voda(muzbaron.com).mp3" TargetMode="External"/><Relationship Id="rId6" Type="http://schemas.openxmlformats.org/officeDocument/2006/relationships/image" Target="../media/image4.jpeg"/><Relationship Id="rId11" Type="http://schemas.openxmlformats.org/officeDocument/2006/relationships/image" Target="../media/image7.gif"/><Relationship Id="rId5" Type="http://schemas.openxmlformats.org/officeDocument/2006/relationships/image" Target="../media/image8.jpeg"/><Relationship Id="rId15" Type="http://schemas.openxmlformats.org/officeDocument/2006/relationships/image" Target="../media/image12.png"/><Relationship Id="rId23" Type="http://schemas.openxmlformats.org/officeDocument/2006/relationships/image" Target="../media/image38.png"/><Relationship Id="rId10" Type="http://schemas.openxmlformats.org/officeDocument/2006/relationships/image" Target="../media/image2.png"/><Relationship Id="rId19" Type="http://schemas.openxmlformats.org/officeDocument/2006/relationships/image" Target="../media/image16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6.jpeg"/><Relationship Id="rId14" Type="http://schemas.openxmlformats.org/officeDocument/2006/relationships/image" Target="../media/image11.png"/><Relationship Id="rId22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0.png"/><Relationship Id="rId18" Type="http://schemas.openxmlformats.org/officeDocument/2006/relationships/image" Target="../media/image16.png"/><Relationship Id="rId3" Type="http://schemas.openxmlformats.org/officeDocument/2006/relationships/audio" Target="../media/audio2.wav"/><Relationship Id="rId21" Type="http://schemas.openxmlformats.org/officeDocument/2006/relationships/image" Target="../media/image20.png"/><Relationship Id="rId7" Type="http://schemas.openxmlformats.org/officeDocument/2006/relationships/image" Target="../media/image5.gif"/><Relationship Id="rId12" Type="http://schemas.openxmlformats.org/officeDocument/2006/relationships/image" Target="../media/image9.gif"/><Relationship Id="rId17" Type="http://schemas.openxmlformats.org/officeDocument/2006/relationships/image" Target="../media/image15.png"/><Relationship Id="rId2" Type="http://schemas.openxmlformats.org/officeDocument/2006/relationships/audio" Target="../media/audio1.wav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audio" Target="file:///C:\Users\&#1054;&#1083;&#1100;&#1075;&#1072;\Documents\&#1050;&#1091;&#1088;&#1080;&#1087;&#1082;&#1086;%20&#1054;.%20&#1040;.%20&#1042;%20&#1087;&#1086;&#1080;&#1089;&#1082;&#1072;&#1093;%20&#1079;&#1086;&#1083;&#1086;&#1090;&#1086;&#1081;%20&#1078;&#1077;&#1084;&#1095;&#1091;&#1078;&#1080;&#1085;&#1099;\3D-zvuk-slushat_-tol_ko-v-naushnikah-Voda(muzbaron.com).mp3" TargetMode="External"/><Relationship Id="rId6" Type="http://schemas.openxmlformats.org/officeDocument/2006/relationships/image" Target="../media/image4.jpeg"/><Relationship Id="rId11" Type="http://schemas.openxmlformats.org/officeDocument/2006/relationships/image" Target="../media/image7.gif"/><Relationship Id="rId5" Type="http://schemas.openxmlformats.org/officeDocument/2006/relationships/image" Target="../media/image8.jpeg"/><Relationship Id="rId15" Type="http://schemas.openxmlformats.org/officeDocument/2006/relationships/image" Target="../media/image13.png"/><Relationship Id="rId23" Type="http://schemas.openxmlformats.org/officeDocument/2006/relationships/image" Target="../media/image39.png"/><Relationship Id="rId10" Type="http://schemas.openxmlformats.org/officeDocument/2006/relationships/image" Target="../media/image2.png"/><Relationship Id="rId19" Type="http://schemas.openxmlformats.org/officeDocument/2006/relationships/image" Target="../media/image17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6.jpeg"/><Relationship Id="rId14" Type="http://schemas.openxmlformats.org/officeDocument/2006/relationships/image" Target="../media/image12.png"/><Relationship Id="rId22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png"/><Relationship Id="rId7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6.jpeg"/><Relationship Id="rId4" Type="http://schemas.openxmlformats.org/officeDocument/2006/relationships/image" Target="../media/image5.gi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13" Type="http://schemas.openxmlformats.org/officeDocument/2006/relationships/image" Target="../media/image10.png"/><Relationship Id="rId18" Type="http://schemas.openxmlformats.org/officeDocument/2006/relationships/image" Target="../media/image25.png"/><Relationship Id="rId3" Type="http://schemas.openxmlformats.org/officeDocument/2006/relationships/audio" Target="../media/audio3.wav"/><Relationship Id="rId21" Type="http://schemas.openxmlformats.org/officeDocument/2006/relationships/image" Target="../media/image37.png"/><Relationship Id="rId7" Type="http://schemas.openxmlformats.org/officeDocument/2006/relationships/image" Target="../media/image4.jpeg"/><Relationship Id="rId12" Type="http://schemas.openxmlformats.org/officeDocument/2006/relationships/image" Target="../media/image7.gif"/><Relationship Id="rId17" Type="http://schemas.openxmlformats.org/officeDocument/2006/relationships/image" Target="../media/image23.png"/><Relationship Id="rId2" Type="http://schemas.openxmlformats.org/officeDocument/2006/relationships/audio" Target="../media/audio1.wav"/><Relationship Id="rId16" Type="http://schemas.openxmlformats.org/officeDocument/2006/relationships/image" Target="../media/image19.png"/><Relationship Id="rId20" Type="http://schemas.openxmlformats.org/officeDocument/2006/relationships/image" Target="../media/image33.png"/><Relationship Id="rId1" Type="http://schemas.openxmlformats.org/officeDocument/2006/relationships/audio" Target="file:///C:\Users\&#1054;&#1083;&#1100;&#1075;&#1072;\Documents\&#1050;&#1091;&#1088;&#1080;&#1087;&#1082;&#1086;%20&#1054;.%20&#1040;.%20&#1042;%20&#1087;&#1086;&#1080;&#1089;&#1082;&#1072;&#1093;%20&#1079;&#1086;&#1083;&#1086;&#1090;&#1086;&#1081;%20&#1078;&#1077;&#1084;&#1095;&#1091;&#1078;&#1080;&#1085;&#1099;\3D-zvuk-slushat_-tol_ko-v-naushnikah-Voda(muzbaron.com).mp3" TargetMode="External"/><Relationship Id="rId6" Type="http://schemas.openxmlformats.org/officeDocument/2006/relationships/image" Target="../media/image8.jpeg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2.xml"/><Relationship Id="rId15" Type="http://schemas.openxmlformats.org/officeDocument/2006/relationships/image" Target="../media/image16.png"/><Relationship Id="rId10" Type="http://schemas.openxmlformats.org/officeDocument/2006/relationships/image" Target="../media/image6.jpeg"/><Relationship Id="rId19" Type="http://schemas.openxmlformats.org/officeDocument/2006/relationships/image" Target="../media/image31.png"/><Relationship Id="rId4" Type="http://schemas.openxmlformats.org/officeDocument/2006/relationships/audio" Target="../media/audio4.wav"/><Relationship Id="rId9" Type="http://schemas.openxmlformats.org/officeDocument/2006/relationships/image" Target="../media/image3.png"/><Relationship Id="rId14" Type="http://schemas.openxmlformats.org/officeDocument/2006/relationships/image" Target="../media/image15.png"/><Relationship Id="rId22" Type="http://schemas.openxmlformats.org/officeDocument/2006/relationships/image" Target="../media/image9.gi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0.png"/><Relationship Id="rId18" Type="http://schemas.openxmlformats.org/officeDocument/2006/relationships/image" Target="../media/image17.png"/><Relationship Id="rId3" Type="http://schemas.openxmlformats.org/officeDocument/2006/relationships/audio" Target="../media/audio2.wav"/><Relationship Id="rId21" Type="http://schemas.openxmlformats.org/officeDocument/2006/relationships/image" Target="../media/image38.png"/><Relationship Id="rId7" Type="http://schemas.openxmlformats.org/officeDocument/2006/relationships/image" Target="../media/image5.gif"/><Relationship Id="rId12" Type="http://schemas.openxmlformats.org/officeDocument/2006/relationships/image" Target="../media/image9.gif"/><Relationship Id="rId17" Type="http://schemas.openxmlformats.org/officeDocument/2006/relationships/image" Target="../media/image16.png"/><Relationship Id="rId2" Type="http://schemas.openxmlformats.org/officeDocument/2006/relationships/audio" Target="../media/audio1.wav"/><Relationship Id="rId16" Type="http://schemas.openxmlformats.org/officeDocument/2006/relationships/image" Target="../media/image15.png"/><Relationship Id="rId20" Type="http://schemas.openxmlformats.org/officeDocument/2006/relationships/image" Target="../media/image20.png"/><Relationship Id="rId1" Type="http://schemas.openxmlformats.org/officeDocument/2006/relationships/audio" Target="file:///C:\Users\&#1054;&#1083;&#1100;&#1075;&#1072;\Documents\&#1050;&#1091;&#1088;&#1080;&#1087;&#1082;&#1086;%20&#1054;.%20&#1040;.%20&#1042;%20&#1087;&#1086;&#1080;&#1089;&#1082;&#1072;&#1093;%20&#1079;&#1086;&#1083;&#1086;&#1090;&#1086;&#1081;%20&#1078;&#1077;&#1084;&#1095;&#1091;&#1078;&#1080;&#1085;&#1099;\3D-zvuk-slushat_-tol_ko-v-naushnikah-Voda(muzbaron.com).mp3" TargetMode="External"/><Relationship Id="rId6" Type="http://schemas.openxmlformats.org/officeDocument/2006/relationships/image" Target="../media/image4.jpeg"/><Relationship Id="rId11" Type="http://schemas.openxmlformats.org/officeDocument/2006/relationships/image" Target="../media/image7.gif"/><Relationship Id="rId5" Type="http://schemas.openxmlformats.org/officeDocument/2006/relationships/image" Target="../media/image8.jpeg"/><Relationship Id="rId15" Type="http://schemas.openxmlformats.org/officeDocument/2006/relationships/image" Target="../media/image13.png"/><Relationship Id="rId23" Type="http://schemas.openxmlformats.org/officeDocument/2006/relationships/image" Target="../media/image40.png"/><Relationship Id="rId10" Type="http://schemas.openxmlformats.org/officeDocument/2006/relationships/image" Target="../media/image2.png"/><Relationship Id="rId19" Type="http://schemas.openxmlformats.org/officeDocument/2006/relationships/image" Target="../media/image18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6.jpeg"/><Relationship Id="rId14" Type="http://schemas.openxmlformats.org/officeDocument/2006/relationships/image" Target="../media/image12.png"/><Relationship Id="rId22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13" Type="http://schemas.openxmlformats.org/officeDocument/2006/relationships/image" Target="../media/image10.png"/><Relationship Id="rId18" Type="http://schemas.openxmlformats.org/officeDocument/2006/relationships/image" Target="../media/image25.png"/><Relationship Id="rId3" Type="http://schemas.openxmlformats.org/officeDocument/2006/relationships/audio" Target="../media/audio3.wav"/><Relationship Id="rId21" Type="http://schemas.openxmlformats.org/officeDocument/2006/relationships/image" Target="../media/image37.png"/><Relationship Id="rId7" Type="http://schemas.openxmlformats.org/officeDocument/2006/relationships/image" Target="../media/image4.jpeg"/><Relationship Id="rId12" Type="http://schemas.openxmlformats.org/officeDocument/2006/relationships/image" Target="../media/image7.gif"/><Relationship Id="rId17" Type="http://schemas.openxmlformats.org/officeDocument/2006/relationships/image" Target="../media/image23.png"/><Relationship Id="rId2" Type="http://schemas.openxmlformats.org/officeDocument/2006/relationships/audio" Target="../media/audio1.wav"/><Relationship Id="rId16" Type="http://schemas.openxmlformats.org/officeDocument/2006/relationships/image" Target="../media/image19.png"/><Relationship Id="rId20" Type="http://schemas.openxmlformats.org/officeDocument/2006/relationships/image" Target="../media/image33.png"/><Relationship Id="rId1" Type="http://schemas.openxmlformats.org/officeDocument/2006/relationships/audio" Target="file:///C:\Users\&#1054;&#1083;&#1100;&#1075;&#1072;\Documents\&#1050;&#1091;&#1088;&#1080;&#1087;&#1082;&#1086;%20&#1054;.%20&#1040;.%20&#1042;%20&#1087;&#1086;&#1080;&#1089;&#1082;&#1072;&#1093;%20&#1079;&#1086;&#1083;&#1086;&#1090;&#1086;&#1081;%20&#1078;&#1077;&#1084;&#1095;&#1091;&#1078;&#1080;&#1085;&#1099;\3D-zvuk-slushat_-tol_ko-v-naushnikah-Voda(muzbaron.com).mp3" TargetMode="External"/><Relationship Id="rId6" Type="http://schemas.openxmlformats.org/officeDocument/2006/relationships/image" Target="../media/image8.jpeg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2.xml"/><Relationship Id="rId15" Type="http://schemas.openxmlformats.org/officeDocument/2006/relationships/image" Target="../media/image16.png"/><Relationship Id="rId10" Type="http://schemas.openxmlformats.org/officeDocument/2006/relationships/image" Target="../media/image6.jpeg"/><Relationship Id="rId19" Type="http://schemas.openxmlformats.org/officeDocument/2006/relationships/image" Target="../media/image31.png"/><Relationship Id="rId4" Type="http://schemas.openxmlformats.org/officeDocument/2006/relationships/audio" Target="../media/audio4.wav"/><Relationship Id="rId9" Type="http://schemas.openxmlformats.org/officeDocument/2006/relationships/image" Target="../media/image3.png"/><Relationship Id="rId14" Type="http://schemas.openxmlformats.org/officeDocument/2006/relationships/image" Target="../media/image15.png"/><Relationship Id="rId22" Type="http://schemas.openxmlformats.org/officeDocument/2006/relationships/image" Target="../media/image9.gi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0.png"/><Relationship Id="rId18" Type="http://schemas.openxmlformats.org/officeDocument/2006/relationships/image" Target="../media/image17.png"/><Relationship Id="rId3" Type="http://schemas.openxmlformats.org/officeDocument/2006/relationships/audio" Target="../media/audio2.wav"/><Relationship Id="rId21" Type="http://schemas.openxmlformats.org/officeDocument/2006/relationships/image" Target="../media/image38.png"/><Relationship Id="rId7" Type="http://schemas.openxmlformats.org/officeDocument/2006/relationships/image" Target="../media/image5.gif"/><Relationship Id="rId12" Type="http://schemas.openxmlformats.org/officeDocument/2006/relationships/image" Target="../media/image9.gif"/><Relationship Id="rId17" Type="http://schemas.openxmlformats.org/officeDocument/2006/relationships/image" Target="../media/image16.png"/><Relationship Id="rId2" Type="http://schemas.openxmlformats.org/officeDocument/2006/relationships/audio" Target="../media/audio1.wav"/><Relationship Id="rId16" Type="http://schemas.openxmlformats.org/officeDocument/2006/relationships/image" Target="../media/image15.png"/><Relationship Id="rId20" Type="http://schemas.openxmlformats.org/officeDocument/2006/relationships/image" Target="../media/image20.png"/><Relationship Id="rId1" Type="http://schemas.openxmlformats.org/officeDocument/2006/relationships/audio" Target="file:///C:\Users\&#1054;&#1083;&#1100;&#1075;&#1072;\Documents\&#1050;&#1091;&#1088;&#1080;&#1087;&#1082;&#1086;%20&#1054;.%20&#1040;.%20&#1042;%20&#1087;&#1086;&#1080;&#1089;&#1082;&#1072;&#1093;%20&#1079;&#1086;&#1083;&#1086;&#1090;&#1086;&#1081;%20&#1078;&#1077;&#1084;&#1095;&#1091;&#1078;&#1080;&#1085;&#1099;\3D-zvuk-slushat_-tol_ko-v-naushnikah-Voda(muzbaron.com).mp3" TargetMode="External"/><Relationship Id="rId6" Type="http://schemas.openxmlformats.org/officeDocument/2006/relationships/image" Target="../media/image4.jpeg"/><Relationship Id="rId11" Type="http://schemas.openxmlformats.org/officeDocument/2006/relationships/image" Target="../media/image7.gif"/><Relationship Id="rId5" Type="http://schemas.openxmlformats.org/officeDocument/2006/relationships/image" Target="../media/image8.jpeg"/><Relationship Id="rId15" Type="http://schemas.openxmlformats.org/officeDocument/2006/relationships/image" Target="../media/image13.png"/><Relationship Id="rId23" Type="http://schemas.openxmlformats.org/officeDocument/2006/relationships/image" Target="../media/image40.png"/><Relationship Id="rId10" Type="http://schemas.openxmlformats.org/officeDocument/2006/relationships/image" Target="../media/image2.png"/><Relationship Id="rId19" Type="http://schemas.openxmlformats.org/officeDocument/2006/relationships/image" Target="../media/image18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6.jpeg"/><Relationship Id="rId14" Type="http://schemas.openxmlformats.org/officeDocument/2006/relationships/image" Target="../media/image12.png"/><Relationship Id="rId22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13" Type="http://schemas.openxmlformats.org/officeDocument/2006/relationships/image" Target="../media/image10.png"/><Relationship Id="rId18" Type="http://schemas.openxmlformats.org/officeDocument/2006/relationships/image" Target="../media/image25.png"/><Relationship Id="rId3" Type="http://schemas.openxmlformats.org/officeDocument/2006/relationships/audio" Target="../media/audio3.wav"/><Relationship Id="rId21" Type="http://schemas.openxmlformats.org/officeDocument/2006/relationships/image" Target="../media/image37.png"/><Relationship Id="rId7" Type="http://schemas.openxmlformats.org/officeDocument/2006/relationships/image" Target="../media/image4.jpeg"/><Relationship Id="rId12" Type="http://schemas.openxmlformats.org/officeDocument/2006/relationships/image" Target="../media/image7.gif"/><Relationship Id="rId17" Type="http://schemas.openxmlformats.org/officeDocument/2006/relationships/image" Target="../media/image23.png"/><Relationship Id="rId2" Type="http://schemas.openxmlformats.org/officeDocument/2006/relationships/audio" Target="../media/audio1.wav"/><Relationship Id="rId16" Type="http://schemas.openxmlformats.org/officeDocument/2006/relationships/image" Target="../media/image19.png"/><Relationship Id="rId20" Type="http://schemas.openxmlformats.org/officeDocument/2006/relationships/image" Target="../media/image33.png"/><Relationship Id="rId1" Type="http://schemas.openxmlformats.org/officeDocument/2006/relationships/audio" Target="file:///C:\Users\&#1054;&#1083;&#1100;&#1075;&#1072;\Documents\&#1050;&#1091;&#1088;&#1080;&#1087;&#1082;&#1086;%20&#1054;.%20&#1040;.%20&#1042;%20&#1087;&#1086;&#1080;&#1089;&#1082;&#1072;&#1093;%20&#1079;&#1086;&#1083;&#1086;&#1090;&#1086;&#1081;%20&#1078;&#1077;&#1084;&#1095;&#1091;&#1078;&#1080;&#1085;&#1099;\3D-zvuk-slushat_-tol_ko-v-naushnikah-Voda(muzbaron.com).mp3" TargetMode="External"/><Relationship Id="rId6" Type="http://schemas.openxmlformats.org/officeDocument/2006/relationships/image" Target="../media/image8.jpeg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2.xml"/><Relationship Id="rId15" Type="http://schemas.openxmlformats.org/officeDocument/2006/relationships/image" Target="../media/image16.png"/><Relationship Id="rId10" Type="http://schemas.openxmlformats.org/officeDocument/2006/relationships/image" Target="../media/image6.jpeg"/><Relationship Id="rId19" Type="http://schemas.openxmlformats.org/officeDocument/2006/relationships/image" Target="../media/image31.png"/><Relationship Id="rId4" Type="http://schemas.openxmlformats.org/officeDocument/2006/relationships/audio" Target="../media/audio4.wav"/><Relationship Id="rId9" Type="http://schemas.openxmlformats.org/officeDocument/2006/relationships/image" Target="../media/image3.png"/><Relationship Id="rId14" Type="http://schemas.openxmlformats.org/officeDocument/2006/relationships/image" Target="../media/image15.png"/><Relationship Id="rId22" Type="http://schemas.openxmlformats.org/officeDocument/2006/relationships/image" Target="../media/image9.gi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0.png"/><Relationship Id="rId18" Type="http://schemas.openxmlformats.org/officeDocument/2006/relationships/image" Target="../media/image18.png"/><Relationship Id="rId3" Type="http://schemas.openxmlformats.org/officeDocument/2006/relationships/audio" Target="../media/audio2.wav"/><Relationship Id="rId21" Type="http://schemas.openxmlformats.org/officeDocument/2006/relationships/image" Target="../media/image39.png"/><Relationship Id="rId7" Type="http://schemas.openxmlformats.org/officeDocument/2006/relationships/image" Target="../media/image5.gif"/><Relationship Id="rId12" Type="http://schemas.openxmlformats.org/officeDocument/2006/relationships/image" Target="../media/image9.gif"/><Relationship Id="rId17" Type="http://schemas.openxmlformats.org/officeDocument/2006/relationships/image" Target="../media/image17.png"/><Relationship Id="rId2" Type="http://schemas.openxmlformats.org/officeDocument/2006/relationships/audio" Target="../media/audio1.wav"/><Relationship Id="rId16" Type="http://schemas.openxmlformats.org/officeDocument/2006/relationships/image" Target="../media/image15.png"/><Relationship Id="rId20" Type="http://schemas.openxmlformats.org/officeDocument/2006/relationships/image" Target="../media/image38.png"/><Relationship Id="rId1" Type="http://schemas.openxmlformats.org/officeDocument/2006/relationships/audio" Target="file:///C:\Users\&#1054;&#1083;&#1100;&#1075;&#1072;\Documents\&#1050;&#1091;&#1088;&#1080;&#1087;&#1082;&#1086;%20&#1054;.%20&#1040;.%20&#1042;%20&#1087;&#1086;&#1080;&#1089;&#1082;&#1072;&#1093;%20&#1079;&#1086;&#1083;&#1086;&#1090;&#1086;&#1081;%20&#1078;&#1077;&#1084;&#1095;&#1091;&#1078;&#1080;&#1085;&#1099;\3D-zvuk-slushat_-tol_ko-v-naushnikah-Voda(muzbaron.com).mp3" TargetMode="External"/><Relationship Id="rId6" Type="http://schemas.openxmlformats.org/officeDocument/2006/relationships/image" Target="../media/image4.jpeg"/><Relationship Id="rId11" Type="http://schemas.openxmlformats.org/officeDocument/2006/relationships/image" Target="../media/image7.gif"/><Relationship Id="rId5" Type="http://schemas.openxmlformats.org/officeDocument/2006/relationships/image" Target="../media/image8.jpeg"/><Relationship Id="rId15" Type="http://schemas.openxmlformats.org/officeDocument/2006/relationships/image" Target="../media/image13.png"/><Relationship Id="rId23" Type="http://schemas.openxmlformats.org/officeDocument/2006/relationships/image" Target="../media/image41.png"/><Relationship Id="rId10" Type="http://schemas.openxmlformats.org/officeDocument/2006/relationships/image" Target="../media/image2.png"/><Relationship Id="rId19" Type="http://schemas.openxmlformats.org/officeDocument/2006/relationships/image" Target="../media/image20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6.jpeg"/><Relationship Id="rId14" Type="http://schemas.openxmlformats.org/officeDocument/2006/relationships/image" Target="../media/image12.png"/><Relationship Id="rId22" Type="http://schemas.openxmlformats.org/officeDocument/2006/relationships/image" Target="../media/image40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yadi.sk/d/c4wkK8fX2PsqH" TargetMode="External"/><Relationship Id="rId13" Type="http://schemas.openxmlformats.org/officeDocument/2006/relationships/image" Target="../media/image2.png"/><Relationship Id="rId3" Type="http://schemas.openxmlformats.org/officeDocument/2006/relationships/image" Target="../media/image4.jpeg"/><Relationship Id="rId7" Type="http://schemas.openxmlformats.org/officeDocument/2006/relationships/hyperlink" Target="http://yadi.sk/d/HEleea1k2PsHd" TargetMode="External"/><Relationship Id="rId12" Type="http://schemas.openxmlformats.org/officeDocument/2006/relationships/hyperlink" Target="http://yadi.sk/d/pdM7XCwY2Pu47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&#1056;&#1091;&#1089;&#1072;&#1083;&#1086;&#1095;&#1082;&#1072;.pptx" TargetMode="External"/><Relationship Id="rId11" Type="http://schemas.openxmlformats.org/officeDocument/2006/relationships/hyperlink" Target="http://yadi.sk/d/H9xjRSCj2PtqP" TargetMode="External"/><Relationship Id="rId5" Type="http://schemas.openxmlformats.org/officeDocument/2006/relationships/hyperlink" Target="http://shkolnayastrana.ucoz.ua/" TargetMode="External"/><Relationship Id="rId10" Type="http://schemas.openxmlformats.org/officeDocument/2006/relationships/hyperlink" Target="http://yadi.sk/d/0Cjfuz6P2Ptcl" TargetMode="External"/><Relationship Id="rId4" Type="http://schemas.openxmlformats.org/officeDocument/2006/relationships/image" Target="../media/image3.png"/><Relationship Id="rId9" Type="http://schemas.openxmlformats.org/officeDocument/2006/relationships/hyperlink" Target="http://yadi.sk/d/6XuuJZ7r2PtPd" TargetMode="External"/><Relationship Id="rId14" Type="http://schemas.openxmlformats.org/officeDocument/2006/relationships/hyperlink" Target="3D-zvuk-slushat_-tol_ko-v-naushnikah-Voda(muzbaron.com).mp3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3" Type="http://schemas.openxmlformats.org/officeDocument/2006/relationships/audio" Target="../media/audio2.wav"/><Relationship Id="rId21" Type="http://schemas.openxmlformats.org/officeDocument/2006/relationships/image" Target="../media/image18.png"/><Relationship Id="rId7" Type="http://schemas.openxmlformats.org/officeDocument/2006/relationships/image" Target="../media/image5.gif"/><Relationship Id="rId12" Type="http://schemas.openxmlformats.org/officeDocument/2006/relationships/image" Target="../media/image9.gif"/><Relationship Id="rId17" Type="http://schemas.openxmlformats.org/officeDocument/2006/relationships/image" Target="../media/image14.png"/><Relationship Id="rId25" Type="http://schemas.openxmlformats.org/officeDocument/2006/relationships/image" Target="../media/image22.png"/><Relationship Id="rId2" Type="http://schemas.openxmlformats.org/officeDocument/2006/relationships/audio" Target="../media/audio1.wav"/><Relationship Id="rId16" Type="http://schemas.openxmlformats.org/officeDocument/2006/relationships/image" Target="../media/image13.png"/><Relationship Id="rId20" Type="http://schemas.openxmlformats.org/officeDocument/2006/relationships/image" Target="../media/image17.png"/><Relationship Id="rId1" Type="http://schemas.openxmlformats.org/officeDocument/2006/relationships/audio" Target="file:///C:\Users\&#1054;&#1083;&#1100;&#1075;&#1072;\Documents\&#1050;&#1091;&#1088;&#1080;&#1087;&#1082;&#1086;%20&#1054;.%20&#1040;.%20&#1042;%20&#1087;&#1086;&#1080;&#1089;&#1082;&#1072;&#1093;%20&#1079;&#1086;&#1083;&#1086;&#1090;&#1086;&#1081;%20&#1078;&#1077;&#1084;&#1095;&#1091;&#1078;&#1080;&#1085;&#1099;\3D-zvuk-slushat_-tol_ko-v-naushnikah-Voda(muzbaron.com).mp3" TargetMode="External"/><Relationship Id="rId6" Type="http://schemas.openxmlformats.org/officeDocument/2006/relationships/image" Target="../media/image4.jpeg"/><Relationship Id="rId11" Type="http://schemas.openxmlformats.org/officeDocument/2006/relationships/image" Target="../media/image7.gif"/><Relationship Id="rId24" Type="http://schemas.openxmlformats.org/officeDocument/2006/relationships/image" Target="../media/image21.png"/><Relationship Id="rId5" Type="http://schemas.openxmlformats.org/officeDocument/2006/relationships/image" Target="../media/image8.jpeg"/><Relationship Id="rId15" Type="http://schemas.openxmlformats.org/officeDocument/2006/relationships/image" Target="../media/image12.png"/><Relationship Id="rId23" Type="http://schemas.openxmlformats.org/officeDocument/2006/relationships/image" Target="../media/image20.png"/><Relationship Id="rId10" Type="http://schemas.openxmlformats.org/officeDocument/2006/relationships/image" Target="../media/image2.png"/><Relationship Id="rId19" Type="http://schemas.openxmlformats.org/officeDocument/2006/relationships/image" Target="../media/image16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6.jpeg"/><Relationship Id="rId14" Type="http://schemas.openxmlformats.org/officeDocument/2006/relationships/image" Target="../media/image11.png"/><Relationship Id="rId22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13" Type="http://schemas.openxmlformats.org/officeDocument/2006/relationships/image" Target="../media/image9.gif"/><Relationship Id="rId18" Type="http://schemas.openxmlformats.org/officeDocument/2006/relationships/image" Target="../media/image19.png"/><Relationship Id="rId3" Type="http://schemas.openxmlformats.org/officeDocument/2006/relationships/audio" Target="../media/audio3.wav"/><Relationship Id="rId21" Type="http://schemas.openxmlformats.org/officeDocument/2006/relationships/image" Target="../media/image25.png"/><Relationship Id="rId7" Type="http://schemas.openxmlformats.org/officeDocument/2006/relationships/image" Target="../media/image4.jpeg"/><Relationship Id="rId12" Type="http://schemas.openxmlformats.org/officeDocument/2006/relationships/image" Target="../media/image7.gif"/><Relationship Id="rId17" Type="http://schemas.openxmlformats.org/officeDocument/2006/relationships/image" Target="../media/image18.png"/><Relationship Id="rId2" Type="http://schemas.openxmlformats.org/officeDocument/2006/relationships/audio" Target="../media/audio1.wav"/><Relationship Id="rId16" Type="http://schemas.openxmlformats.org/officeDocument/2006/relationships/image" Target="../media/image16.png"/><Relationship Id="rId20" Type="http://schemas.openxmlformats.org/officeDocument/2006/relationships/image" Target="../media/image24.png"/><Relationship Id="rId1" Type="http://schemas.openxmlformats.org/officeDocument/2006/relationships/audio" Target="file:///C:\Users\&#1054;&#1083;&#1100;&#1075;&#1072;\Documents\&#1050;&#1091;&#1088;&#1080;&#1087;&#1082;&#1086;%20&#1054;.%20&#1040;.%20&#1042;%20&#1087;&#1086;&#1080;&#1089;&#1082;&#1072;&#1093;%20&#1079;&#1086;&#1083;&#1086;&#1090;&#1086;&#1081;%20&#1078;&#1077;&#1084;&#1095;&#1091;&#1078;&#1080;&#1085;&#1099;\3D-zvuk-slushat_-tol_ko-v-naushnikah-Voda(muzbaron.com).mp3" TargetMode="External"/><Relationship Id="rId6" Type="http://schemas.openxmlformats.org/officeDocument/2006/relationships/image" Target="../media/image8.jpeg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2.xml"/><Relationship Id="rId15" Type="http://schemas.openxmlformats.org/officeDocument/2006/relationships/image" Target="../media/image15.png"/><Relationship Id="rId10" Type="http://schemas.openxmlformats.org/officeDocument/2006/relationships/image" Target="../media/image6.jpeg"/><Relationship Id="rId19" Type="http://schemas.openxmlformats.org/officeDocument/2006/relationships/image" Target="../media/image23.png"/><Relationship Id="rId4" Type="http://schemas.openxmlformats.org/officeDocument/2006/relationships/audio" Target="../media/audio4.wav"/><Relationship Id="rId9" Type="http://schemas.openxmlformats.org/officeDocument/2006/relationships/image" Target="../media/image3.png"/><Relationship Id="rId14" Type="http://schemas.openxmlformats.org/officeDocument/2006/relationships/image" Target="../media/image10.png"/><Relationship Id="rId22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0.png"/><Relationship Id="rId18" Type="http://schemas.openxmlformats.org/officeDocument/2006/relationships/image" Target="../media/image17.png"/><Relationship Id="rId3" Type="http://schemas.openxmlformats.org/officeDocument/2006/relationships/audio" Target="../media/audio2.wav"/><Relationship Id="rId21" Type="http://schemas.openxmlformats.org/officeDocument/2006/relationships/image" Target="../media/image28.png"/><Relationship Id="rId7" Type="http://schemas.openxmlformats.org/officeDocument/2006/relationships/image" Target="../media/image5.gif"/><Relationship Id="rId12" Type="http://schemas.openxmlformats.org/officeDocument/2006/relationships/image" Target="../media/image9.gif"/><Relationship Id="rId17" Type="http://schemas.openxmlformats.org/officeDocument/2006/relationships/image" Target="../media/image16.png"/><Relationship Id="rId2" Type="http://schemas.openxmlformats.org/officeDocument/2006/relationships/audio" Target="../media/audio1.wav"/><Relationship Id="rId16" Type="http://schemas.openxmlformats.org/officeDocument/2006/relationships/image" Target="../media/image14.png"/><Relationship Id="rId20" Type="http://schemas.openxmlformats.org/officeDocument/2006/relationships/image" Target="../media/image27.png"/><Relationship Id="rId1" Type="http://schemas.openxmlformats.org/officeDocument/2006/relationships/audio" Target="file:///C:\Users\&#1054;&#1083;&#1100;&#1075;&#1072;\Documents\&#1050;&#1091;&#1088;&#1080;&#1087;&#1082;&#1086;%20&#1054;.%20&#1040;.%20&#1042;%20&#1087;&#1086;&#1080;&#1089;&#1082;&#1072;&#1093;%20&#1079;&#1086;&#1083;&#1086;&#1090;&#1086;&#1081;%20&#1078;&#1077;&#1084;&#1095;&#1091;&#1078;&#1080;&#1085;&#1099;\3D-zvuk-slushat_-tol_ko-v-naushnikah-Voda(muzbaron.com).mp3" TargetMode="External"/><Relationship Id="rId6" Type="http://schemas.openxmlformats.org/officeDocument/2006/relationships/image" Target="../media/image4.jpeg"/><Relationship Id="rId11" Type="http://schemas.openxmlformats.org/officeDocument/2006/relationships/image" Target="../media/image7.gif"/><Relationship Id="rId5" Type="http://schemas.openxmlformats.org/officeDocument/2006/relationships/image" Target="../media/image8.jpeg"/><Relationship Id="rId15" Type="http://schemas.openxmlformats.org/officeDocument/2006/relationships/image" Target="../media/image13.png"/><Relationship Id="rId23" Type="http://schemas.openxmlformats.org/officeDocument/2006/relationships/image" Target="../media/image30.png"/><Relationship Id="rId10" Type="http://schemas.openxmlformats.org/officeDocument/2006/relationships/image" Target="../media/image2.png"/><Relationship Id="rId19" Type="http://schemas.openxmlformats.org/officeDocument/2006/relationships/image" Target="../media/image18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6.jpeg"/><Relationship Id="rId14" Type="http://schemas.openxmlformats.org/officeDocument/2006/relationships/image" Target="../media/image11.png"/><Relationship Id="rId22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13" Type="http://schemas.openxmlformats.org/officeDocument/2006/relationships/image" Target="../media/image9.gif"/><Relationship Id="rId18" Type="http://schemas.openxmlformats.org/officeDocument/2006/relationships/image" Target="../media/image23.png"/><Relationship Id="rId3" Type="http://schemas.openxmlformats.org/officeDocument/2006/relationships/audio" Target="../media/audio3.wav"/><Relationship Id="rId21" Type="http://schemas.openxmlformats.org/officeDocument/2006/relationships/image" Target="../media/image26.png"/><Relationship Id="rId7" Type="http://schemas.openxmlformats.org/officeDocument/2006/relationships/image" Target="../media/image4.jpeg"/><Relationship Id="rId12" Type="http://schemas.openxmlformats.org/officeDocument/2006/relationships/image" Target="../media/image7.gif"/><Relationship Id="rId17" Type="http://schemas.openxmlformats.org/officeDocument/2006/relationships/image" Target="../media/image19.png"/><Relationship Id="rId2" Type="http://schemas.openxmlformats.org/officeDocument/2006/relationships/audio" Target="../media/audio1.wav"/><Relationship Id="rId16" Type="http://schemas.openxmlformats.org/officeDocument/2006/relationships/image" Target="../media/image16.png"/><Relationship Id="rId20" Type="http://schemas.openxmlformats.org/officeDocument/2006/relationships/image" Target="../media/image25.png"/><Relationship Id="rId1" Type="http://schemas.openxmlformats.org/officeDocument/2006/relationships/audio" Target="file:///C:\Users\&#1054;&#1083;&#1100;&#1075;&#1072;\Documents\&#1050;&#1091;&#1088;&#1080;&#1087;&#1082;&#1086;%20&#1054;.%20&#1040;.%20&#1042;%20&#1087;&#1086;&#1080;&#1089;&#1082;&#1072;&#1093;%20&#1079;&#1086;&#1083;&#1086;&#1090;&#1086;&#1081;%20&#1078;&#1077;&#1084;&#1095;&#1091;&#1078;&#1080;&#1085;&#1099;\3D-zvuk-slushat_-tol_ko-v-naushnikah-Voda(muzbaron.com).mp3" TargetMode="External"/><Relationship Id="rId6" Type="http://schemas.openxmlformats.org/officeDocument/2006/relationships/image" Target="../media/image8.jpeg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2.xml"/><Relationship Id="rId15" Type="http://schemas.openxmlformats.org/officeDocument/2006/relationships/image" Target="../media/image15.png"/><Relationship Id="rId10" Type="http://schemas.openxmlformats.org/officeDocument/2006/relationships/image" Target="../media/image6.jpeg"/><Relationship Id="rId19" Type="http://schemas.openxmlformats.org/officeDocument/2006/relationships/image" Target="../media/image24.png"/><Relationship Id="rId4" Type="http://schemas.openxmlformats.org/officeDocument/2006/relationships/audio" Target="../media/audio4.wav"/><Relationship Id="rId9" Type="http://schemas.openxmlformats.org/officeDocument/2006/relationships/image" Target="../media/image3.png"/><Relationship Id="rId14" Type="http://schemas.openxmlformats.org/officeDocument/2006/relationships/image" Target="../media/image10.png"/><Relationship Id="rId22" Type="http://schemas.openxmlformats.org/officeDocument/2006/relationships/image" Target="../media/image3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0.png"/><Relationship Id="rId18" Type="http://schemas.openxmlformats.org/officeDocument/2006/relationships/image" Target="../media/image17.png"/><Relationship Id="rId3" Type="http://schemas.openxmlformats.org/officeDocument/2006/relationships/audio" Target="../media/audio2.wav"/><Relationship Id="rId21" Type="http://schemas.openxmlformats.org/officeDocument/2006/relationships/image" Target="../media/image28.png"/><Relationship Id="rId7" Type="http://schemas.openxmlformats.org/officeDocument/2006/relationships/image" Target="../media/image5.gif"/><Relationship Id="rId12" Type="http://schemas.openxmlformats.org/officeDocument/2006/relationships/image" Target="../media/image9.gif"/><Relationship Id="rId17" Type="http://schemas.openxmlformats.org/officeDocument/2006/relationships/image" Target="../media/image16.png"/><Relationship Id="rId2" Type="http://schemas.openxmlformats.org/officeDocument/2006/relationships/audio" Target="../media/audio1.wav"/><Relationship Id="rId16" Type="http://schemas.openxmlformats.org/officeDocument/2006/relationships/image" Target="../media/image14.png"/><Relationship Id="rId20" Type="http://schemas.openxmlformats.org/officeDocument/2006/relationships/image" Target="../media/image27.png"/><Relationship Id="rId1" Type="http://schemas.openxmlformats.org/officeDocument/2006/relationships/audio" Target="file:///C:\Users\&#1054;&#1083;&#1100;&#1075;&#1072;\Documents\&#1050;&#1091;&#1088;&#1080;&#1087;&#1082;&#1086;%20&#1054;.%20&#1040;.%20&#1042;%20&#1087;&#1086;&#1080;&#1089;&#1082;&#1072;&#1093;%20&#1079;&#1086;&#1083;&#1086;&#1090;&#1086;&#1081;%20&#1078;&#1077;&#1084;&#1095;&#1091;&#1078;&#1080;&#1085;&#1099;\3D-zvuk-slushat_-tol_ko-v-naushnikah-Voda(muzbaron.com).mp3" TargetMode="External"/><Relationship Id="rId6" Type="http://schemas.openxmlformats.org/officeDocument/2006/relationships/image" Target="../media/image4.jpeg"/><Relationship Id="rId11" Type="http://schemas.openxmlformats.org/officeDocument/2006/relationships/image" Target="../media/image7.gif"/><Relationship Id="rId5" Type="http://schemas.openxmlformats.org/officeDocument/2006/relationships/image" Target="../media/image8.jpeg"/><Relationship Id="rId15" Type="http://schemas.openxmlformats.org/officeDocument/2006/relationships/image" Target="../media/image13.png"/><Relationship Id="rId23" Type="http://schemas.openxmlformats.org/officeDocument/2006/relationships/image" Target="../media/image32.png"/><Relationship Id="rId10" Type="http://schemas.openxmlformats.org/officeDocument/2006/relationships/image" Target="../media/image2.png"/><Relationship Id="rId19" Type="http://schemas.openxmlformats.org/officeDocument/2006/relationships/image" Target="../media/image18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6.jpeg"/><Relationship Id="rId14" Type="http://schemas.openxmlformats.org/officeDocument/2006/relationships/image" Target="../media/image11.png"/><Relationship Id="rId22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13" Type="http://schemas.openxmlformats.org/officeDocument/2006/relationships/image" Target="../media/image9.gif"/><Relationship Id="rId18" Type="http://schemas.openxmlformats.org/officeDocument/2006/relationships/image" Target="../media/image23.png"/><Relationship Id="rId3" Type="http://schemas.openxmlformats.org/officeDocument/2006/relationships/audio" Target="../media/audio3.wav"/><Relationship Id="rId21" Type="http://schemas.openxmlformats.org/officeDocument/2006/relationships/image" Target="../media/image31.png"/><Relationship Id="rId7" Type="http://schemas.openxmlformats.org/officeDocument/2006/relationships/image" Target="../media/image4.jpeg"/><Relationship Id="rId12" Type="http://schemas.openxmlformats.org/officeDocument/2006/relationships/image" Target="../media/image7.gif"/><Relationship Id="rId17" Type="http://schemas.openxmlformats.org/officeDocument/2006/relationships/image" Target="../media/image19.png"/><Relationship Id="rId2" Type="http://schemas.openxmlformats.org/officeDocument/2006/relationships/audio" Target="../media/audio1.wav"/><Relationship Id="rId16" Type="http://schemas.openxmlformats.org/officeDocument/2006/relationships/image" Target="../media/image16.png"/><Relationship Id="rId20" Type="http://schemas.openxmlformats.org/officeDocument/2006/relationships/image" Target="../media/image25.png"/><Relationship Id="rId1" Type="http://schemas.openxmlformats.org/officeDocument/2006/relationships/audio" Target="file:///C:\Users\&#1054;&#1083;&#1100;&#1075;&#1072;\Documents\&#1050;&#1091;&#1088;&#1080;&#1087;&#1082;&#1086;%20&#1054;.%20&#1040;.%20&#1042;%20&#1087;&#1086;&#1080;&#1089;&#1082;&#1072;&#1093;%20&#1079;&#1086;&#1083;&#1086;&#1090;&#1086;&#1081;%20&#1078;&#1077;&#1084;&#1095;&#1091;&#1078;&#1080;&#1085;&#1099;\3D-zvuk-slushat_-tol_ko-v-naushnikah-Voda(muzbaron.com).mp3" TargetMode="External"/><Relationship Id="rId6" Type="http://schemas.openxmlformats.org/officeDocument/2006/relationships/image" Target="../media/image8.jpeg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2.xml"/><Relationship Id="rId15" Type="http://schemas.openxmlformats.org/officeDocument/2006/relationships/image" Target="../media/image15.png"/><Relationship Id="rId10" Type="http://schemas.openxmlformats.org/officeDocument/2006/relationships/image" Target="../media/image6.jpeg"/><Relationship Id="rId19" Type="http://schemas.openxmlformats.org/officeDocument/2006/relationships/image" Target="../media/image24.png"/><Relationship Id="rId4" Type="http://schemas.openxmlformats.org/officeDocument/2006/relationships/audio" Target="../media/audio4.wav"/><Relationship Id="rId9" Type="http://schemas.openxmlformats.org/officeDocument/2006/relationships/image" Target="../media/image3.png"/><Relationship Id="rId14" Type="http://schemas.openxmlformats.org/officeDocument/2006/relationships/image" Target="../media/image10.png"/><Relationship Id="rId22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1.png"/><Relationship Id="rId18" Type="http://schemas.openxmlformats.org/officeDocument/2006/relationships/image" Target="../media/image27.png"/><Relationship Id="rId3" Type="http://schemas.openxmlformats.org/officeDocument/2006/relationships/audio" Target="../media/audio2.wav"/><Relationship Id="rId21" Type="http://schemas.openxmlformats.org/officeDocument/2006/relationships/image" Target="../media/image32.png"/><Relationship Id="rId7" Type="http://schemas.openxmlformats.org/officeDocument/2006/relationships/image" Target="../media/image5.gif"/><Relationship Id="rId12" Type="http://schemas.openxmlformats.org/officeDocument/2006/relationships/image" Target="../media/image10.png"/><Relationship Id="rId17" Type="http://schemas.openxmlformats.org/officeDocument/2006/relationships/image" Target="../media/image18.png"/><Relationship Id="rId2" Type="http://schemas.openxmlformats.org/officeDocument/2006/relationships/audio" Target="../media/audio1.wav"/><Relationship Id="rId16" Type="http://schemas.openxmlformats.org/officeDocument/2006/relationships/image" Target="../media/image16.png"/><Relationship Id="rId20" Type="http://schemas.openxmlformats.org/officeDocument/2006/relationships/image" Target="../media/image29.png"/><Relationship Id="rId1" Type="http://schemas.openxmlformats.org/officeDocument/2006/relationships/audio" Target="file:///C:\Users\&#1054;&#1083;&#1100;&#1075;&#1072;\Documents\&#1050;&#1091;&#1088;&#1080;&#1087;&#1082;&#1086;%20&#1054;.%20&#1040;.%20&#1042;%20&#1087;&#1086;&#1080;&#1089;&#1082;&#1072;&#1093;%20&#1079;&#1086;&#1083;&#1086;&#1090;&#1086;&#1081;%20&#1078;&#1077;&#1084;&#1095;&#1091;&#1078;&#1080;&#1085;&#1099;\3D-zvuk-slushat_-tol_ko-v-naushnikah-Voda(muzbaron.com).mp3" TargetMode="External"/><Relationship Id="rId6" Type="http://schemas.openxmlformats.org/officeDocument/2006/relationships/image" Target="../media/image4.jpeg"/><Relationship Id="rId11" Type="http://schemas.openxmlformats.org/officeDocument/2006/relationships/image" Target="../media/image7.gif"/><Relationship Id="rId5" Type="http://schemas.openxmlformats.org/officeDocument/2006/relationships/image" Target="../media/image8.jpeg"/><Relationship Id="rId15" Type="http://schemas.openxmlformats.org/officeDocument/2006/relationships/image" Target="../media/image14.png"/><Relationship Id="rId23" Type="http://schemas.openxmlformats.org/officeDocument/2006/relationships/image" Target="../media/image9.gif"/><Relationship Id="rId10" Type="http://schemas.openxmlformats.org/officeDocument/2006/relationships/image" Target="../media/image2.png"/><Relationship Id="rId19" Type="http://schemas.openxmlformats.org/officeDocument/2006/relationships/image" Target="../media/image28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6.jpeg"/><Relationship Id="rId14" Type="http://schemas.openxmlformats.org/officeDocument/2006/relationships/image" Target="../media/image13.png"/><Relationship Id="rId22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Downloads\55160 (1).jpg"/>
          <p:cNvPicPr>
            <a:picLocks noChangeAspect="1" noChangeArrowheads="1"/>
          </p:cNvPicPr>
          <p:nvPr/>
        </p:nvPicPr>
        <p:blipFill>
          <a:blip r:embed="rId2" cstate="print"/>
          <a:srcRect t="35706" r="66586" b="29819"/>
          <a:stretch>
            <a:fillRect/>
          </a:stretch>
        </p:blipFill>
        <p:spPr bwMode="auto">
          <a:xfrm>
            <a:off x="-5651" y="0"/>
            <a:ext cx="9149651" cy="6858000"/>
          </a:xfrm>
          <a:prstGeom prst="rect">
            <a:avLst/>
          </a:prstGeom>
          <a:noFill/>
        </p:spPr>
      </p:pic>
      <p:sp>
        <p:nvSpPr>
          <p:cNvPr id="9" name="Скругленный прямоугольник 8"/>
          <p:cNvSpPr/>
          <p:nvPr/>
        </p:nvSpPr>
        <p:spPr>
          <a:xfrm>
            <a:off x="395536" y="260648"/>
            <a:ext cx="8352928" cy="6336704"/>
          </a:xfrm>
          <a:prstGeom prst="roundRect">
            <a:avLst/>
          </a:prstGeom>
          <a:solidFill>
            <a:schemeClr val="bg1">
              <a:alpha val="44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" name="Picture 6" descr="C:\Users\Ольга\Downloads\78203844_0_5a318_2f3e6ad4_X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052736"/>
            <a:ext cx="3575050" cy="4438650"/>
          </a:xfrm>
          <a:prstGeom prst="rect">
            <a:avLst/>
          </a:prstGeom>
          <a:noFill/>
        </p:spPr>
      </p:pic>
      <p:pic>
        <p:nvPicPr>
          <p:cNvPr id="7" name="Picture 15" descr="C:\Users\Ольга\Downloads\0_699ed_92e873a1_ori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4365104"/>
            <a:ext cx="648072" cy="634234"/>
          </a:xfrm>
          <a:prstGeom prst="rect">
            <a:avLst/>
          </a:prstGeom>
          <a:noFill/>
        </p:spPr>
      </p:pic>
      <p:pic>
        <p:nvPicPr>
          <p:cNvPr id="6" name="Picture 9" descr="C:\Users\Ольга\Downloads\rakush79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3928" y="4077072"/>
            <a:ext cx="2808312" cy="226626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203848" y="980728"/>
            <a:ext cx="424847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+mj-lt"/>
              </a:rPr>
              <a:t>В поисках </a:t>
            </a:r>
          </a:p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+mj-lt"/>
              </a:rPr>
              <a:t>золотой </a:t>
            </a:r>
          </a:p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+mj-lt"/>
              </a:rPr>
              <a:t>жемчужины</a:t>
            </a:r>
            <a:endParaRPr lang="ru-RU" sz="4400" b="1" i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10" name="Picture 15" descr="C:\Users\Ольга\Downloads\0_699ed_92e873a1_ori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5229200"/>
            <a:ext cx="648072" cy="634234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5582897" y="0"/>
            <a:ext cx="3561103" cy="307777"/>
          </a:xfrm>
          <a:prstGeom prst="rect">
            <a:avLst/>
          </a:prstGeom>
          <a:noFill/>
          <a:ln>
            <a:solidFill>
              <a:schemeClr val="bg1">
                <a:alpha val="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Личный сайт </a:t>
            </a:r>
            <a:r>
              <a:rPr lang="en-US" sz="1400" b="1" dirty="0" smtClean="0">
                <a:solidFill>
                  <a:srgbClr val="FF0000"/>
                </a:solidFill>
                <a:hlinkClick r:id="rId6"/>
              </a:rPr>
              <a:t>http://shkolnayastrana.ucoz.ua</a:t>
            </a:r>
            <a:endParaRPr lang="ru-RU" sz="1400" b="1" dirty="0" smtClean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99592" y="4725144"/>
            <a:ext cx="341987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</a:rPr>
              <a:t>      Автор: </a:t>
            </a:r>
          </a:p>
          <a:p>
            <a:pPr algn="ctr"/>
            <a:r>
              <a:rPr lang="ru-RU" sz="1400" b="1" dirty="0" smtClean="0">
                <a:solidFill>
                  <a:srgbClr val="FF0000"/>
                </a:solidFill>
              </a:rPr>
              <a:t>        Курипко Ольга Анатольевна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</a:rPr>
              <a:t>           Донецкая многопрофильная гимназия №150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</a:rPr>
              <a:t>  Украина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</a:rPr>
              <a:t>  2013</a:t>
            </a:r>
          </a:p>
          <a:p>
            <a:endParaRPr lang="ru-RU" sz="2800" b="1" dirty="0">
              <a:solidFill>
                <a:srgbClr val="FFFFCC"/>
              </a:solidFill>
            </a:endParaRPr>
          </a:p>
        </p:txBody>
      </p:sp>
      <p:pic>
        <p:nvPicPr>
          <p:cNvPr id="11" name="Picture 10" descr="C:\Users\Ольга\Downloads\919756a686f6cecdaa93dd1359ef9e4e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62850" y="404664"/>
            <a:ext cx="1581150" cy="1247775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635896" y="3284984"/>
            <a:ext cx="341987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>
                <a:solidFill>
                  <a:srgbClr val="0070C0"/>
                </a:solidFill>
              </a:rPr>
              <a:t>     Игра-тренажёр</a:t>
            </a:r>
          </a:p>
          <a:p>
            <a:pPr algn="ctr"/>
            <a:r>
              <a:rPr lang="ru-RU" sz="1400" b="1" i="1" dirty="0" smtClean="0">
                <a:solidFill>
                  <a:srgbClr val="0070C0"/>
                </a:solidFill>
              </a:rPr>
              <a:t>Сложение и вычитание в пределах 20</a:t>
            </a:r>
          </a:p>
          <a:p>
            <a:pPr algn="ctr"/>
            <a:r>
              <a:rPr lang="ru-RU" sz="1400" b="1" i="1" dirty="0" smtClean="0">
                <a:solidFill>
                  <a:srgbClr val="0070C0"/>
                </a:solidFill>
              </a:rPr>
              <a:t>1-2 классы</a:t>
            </a:r>
          </a:p>
          <a:p>
            <a:endParaRPr lang="ru-RU" sz="2800" b="1" dirty="0">
              <a:solidFill>
                <a:srgbClr val="FFFF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Ольга\Downloads\br_cocuk_5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rcRect l="29525"/>
          <a:stretch>
            <a:fillRect/>
          </a:stretch>
        </p:blipFill>
        <p:spPr bwMode="auto">
          <a:xfrm>
            <a:off x="0" y="0"/>
            <a:ext cx="9179984" cy="6858000"/>
          </a:xfrm>
          <a:prstGeom prst="rect">
            <a:avLst/>
          </a:prstGeom>
          <a:noFill/>
        </p:spPr>
      </p:pic>
      <p:pic>
        <p:nvPicPr>
          <p:cNvPr id="19" name="Picture 9" descr="C:\Users\Ольга\Downloads\rakush79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872" y="2492896"/>
            <a:ext cx="2808312" cy="2266263"/>
          </a:xfrm>
          <a:prstGeom prst="rect">
            <a:avLst/>
          </a:prstGeom>
          <a:noFill/>
        </p:spPr>
      </p:pic>
      <p:pic>
        <p:nvPicPr>
          <p:cNvPr id="9226" name="Picture 10" descr="C:\Users\Ольга\Downloads\919756a686f6cecdaa93dd1359ef9e4e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62850" y="0"/>
            <a:ext cx="1581150" cy="1247775"/>
          </a:xfrm>
          <a:prstGeom prst="rect">
            <a:avLst/>
          </a:prstGeom>
          <a:noFill/>
        </p:spPr>
      </p:pic>
      <p:pic>
        <p:nvPicPr>
          <p:cNvPr id="32" name="Picture 15" descr="C:\Users\Ольга\Downloads\0_699ed_92e873a1_orig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72000" y="3645024"/>
            <a:ext cx="648072" cy="634234"/>
          </a:xfrm>
          <a:prstGeom prst="rect">
            <a:avLst/>
          </a:prstGeom>
          <a:noFill/>
        </p:spPr>
      </p:pic>
      <p:grpSp>
        <p:nvGrpSpPr>
          <p:cNvPr id="3" name="Группа 38"/>
          <p:cNvGrpSpPr/>
          <p:nvPr/>
        </p:nvGrpSpPr>
        <p:grpSpPr>
          <a:xfrm>
            <a:off x="179512" y="0"/>
            <a:ext cx="1296144" cy="1453344"/>
            <a:chOff x="-2412776" y="476672"/>
            <a:chExt cx="1296144" cy="1453344"/>
          </a:xfrm>
        </p:grpSpPr>
        <p:pic>
          <p:nvPicPr>
            <p:cNvPr id="40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1" name="Скругленный прямоугольник 40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2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4" name="Группа 44"/>
          <p:cNvGrpSpPr/>
          <p:nvPr/>
        </p:nvGrpSpPr>
        <p:grpSpPr>
          <a:xfrm>
            <a:off x="2699792" y="0"/>
            <a:ext cx="1296144" cy="1453344"/>
            <a:chOff x="-2412776" y="476672"/>
            <a:chExt cx="1296144" cy="1453344"/>
          </a:xfrm>
        </p:grpSpPr>
        <p:pic>
          <p:nvPicPr>
            <p:cNvPr id="46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7" name="Скругленный прямоугольник 46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4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6" name="Группа 47"/>
          <p:cNvGrpSpPr/>
          <p:nvPr/>
        </p:nvGrpSpPr>
        <p:grpSpPr>
          <a:xfrm>
            <a:off x="3779912" y="0"/>
            <a:ext cx="1296144" cy="1453344"/>
            <a:chOff x="-2412776" y="476672"/>
            <a:chExt cx="1296144" cy="1453344"/>
          </a:xfrm>
        </p:grpSpPr>
        <p:pic>
          <p:nvPicPr>
            <p:cNvPr id="49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0" name="Скругленный прямоугольник 49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5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7" name="Группа 50"/>
          <p:cNvGrpSpPr/>
          <p:nvPr/>
        </p:nvGrpSpPr>
        <p:grpSpPr>
          <a:xfrm>
            <a:off x="4788024" y="332656"/>
            <a:ext cx="1296144" cy="1453344"/>
            <a:chOff x="-2412776" y="476672"/>
            <a:chExt cx="1296144" cy="1453344"/>
          </a:xfrm>
        </p:grpSpPr>
        <p:pic>
          <p:nvPicPr>
            <p:cNvPr id="52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3" name="Скругленный прямоугольник 52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6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8" name="Группа 53"/>
          <p:cNvGrpSpPr/>
          <p:nvPr/>
        </p:nvGrpSpPr>
        <p:grpSpPr>
          <a:xfrm>
            <a:off x="5940152" y="620688"/>
            <a:ext cx="1296144" cy="1453344"/>
            <a:chOff x="-2268760" y="476672"/>
            <a:chExt cx="1296144" cy="1453344"/>
          </a:xfrm>
        </p:grpSpPr>
        <p:pic>
          <p:nvPicPr>
            <p:cNvPr id="55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268760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6" name="Скругленный прямоугольник 55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7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9" name="Группа 59"/>
          <p:cNvGrpSpPr/>
          <p:nvPr/>
        </p:nvGrpSpPr>
        <p:grpSpPr>
          <a:xfrm>
            <a:off x="7847856" y="2276872"/>
            <a:ext cx="1296144" cy="1453344"/>
            <a:chOff x="-2412776" y="476672"/>
            <a:chExt cx="1296144" cy="1453344"/>
          </a:xfrm>
        </p:grpSpPr>
        <p:pic>
          <p:nvPicPr>
            <p:cNvPr id="61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62" name="Скругленный прямоугольник 61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9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0" name="Группа 41"/>
          <p:cNvGrpSpPr/>
          <p:nvPr/>
        </p:nvGrpSpPr>
        <p:grpSpPr>
          <a:xfrm>
            <a:off x="1475656" y="188640"/>
            <a:ext cx="1296144" cy="1453344"/>
            <a:chOff x="-2412776" y="476672"/>
            <a:chExt cx="1296144" cy="1453344"/>
          </a:xfrm>
        </p:grpSpPr>
        <p:pic>
          <p:nvPicPr>
            <p:cNvPr id="43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4" name="Скругленный прямоугольник 43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3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5" name="Picture 6" descr="C:\Users\Ольга\Downloads\78203844_0_5a318_2f3e6ad4_XL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51520" y="1412776"/>
            <a:ext cx="3633047" cy="4510657"/>
          </a:xfrm>
          <a:prstGeom prst="rect">
            <a:avLst/>
          </a:prstGeom>
          <a:noFill/>
        </p:spPr>
      </p:pic>
      <p:grpSp>
        <p:nvGrpSpPr>
          <p:cNvPr id="11" name="Группа 37"/>
          <p:cNvGrpSpPr/>
          <p:nvPr/>
        </p:nvGrpSpPr>
        <p:grpSpPr>
          <a:xfrm>
            <a:off x="0" y="1124744"/>
            <a:ext cx="1296144" cy="1453344"/>
            <a:chOff x="-2412776" y="476672"/>
            <a:chExt cx="1296144" cy="1453344"/>
          </a:xfrm>
        </p:grpSpPr>
        <p:pic>
          <p:nvPicPr>
            <p:cNvPr id="36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37" name="Скругленный прямоугольник 36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66" name="Скругленный прямоугольник 65"/>
          <p:cNvSpPr/>
          <p:nvPr/>
        </p:nvSpPr>
        <p:spPr>
          <a:xfrm>
            <a:off x="3707904" y="2852936"/>
            <a:ext cx="2232248" cy="9144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/>
              <a:t>12-8</a:t>
            </a:r>
            <a:endParaRPr lang="ru-RU" sz="6600" b="1" dirty="0"/>
          </a:p>
        </p:txBody>
      </p:sp>
      <p:pic>
        <p:nvPicPr>
          <p:cNvPr id="9227" name="Picture 11" descr="C:\Users\Ольга\Downloads\Truhe.gif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524328" y="5503264"/>
            <a:ext cx="1443236" cy="1354736"/>
          </a:xfrm>
          <a:prstGeom prst="rect">
            <a:avLst/>
          </a:prstGeom>
          <a:noFill/>
        </p:spPr>
      </p:pic>
      <p:pic>
        <p:nvPicPr>
          <p:cNvPr id="31" name="Picture 3" descr="C:\Users\Ольга\Downloads\2814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flipH="1">
            <a:off x="5076056" y="1124744"/>
            <a:ext cx="3109241" cy="4536504"/>
          </a:xfrm>
          <a:prstGeom prst="rect">
            <a:avLst/>
          </a:prstGeom>
          <a:noFill/>
        </p:spPr>
      </p:pic>
      <p:pic>
        <p:nvPicPr>
          <p:cNvPr id="45" name="3D-zvuk-slushat_-tol_ko-v-naushnikah-Voda(muzbar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4" cstate="print"/>
          <a:stretch>
            <a:fillRect/>
          </a:stretch>
        </p:blipFill>
        <p:spPr>
          <a:xfrm>
            <a:off x="4716016" y="4869160"/>
            <a:ext cx="244475" cy="244475"/>
          </a:xfrm>
          <a:prstGeom prst="rect">
            <a:avLst/>
          </a:prstGeom>
        </p:spPr>
      </p:pic>
      <p:pic>
        <p:nvPicPr>
          <p:cNvPr id="63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5" cstate="print"/>
          <a:stretch>
            <a:fillRect/>
          </a:stretch>
        </p:blipFill>
        <p:spPr>
          <a:xfrm>
            <a:off x="3491880" y="3068960"/>
            <a:ext cx="244475" cy="244475"/>
          </a:xfrm>
          <a:prstGeom prst="rect">
            <a:avLst/>
          </a:prstGeom>
        </p:spPr>
      </p:pic>
      <p:pic>
        <p:nvPicPr>
          <p:cNvPr id="67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6" cstate="print"/>
          <a:stretch>
            <a:fillRect/>
          </a:stretch>
        </p:blipFill>
        <p:spPr>
          <a:xfrm>
            <a:off x="3779912" y="2204864"/>
            <a:ext cx="244475" cy="244475"/>
          </a:xfrm>
          <a:prstGeom prst="rect">
            <a:avLst/>
          </a:prstGeom>
        </p:spPr>
      </p:pic>
      <p:grpSp>
        <p:nvGrpSpPr>
          <p:cNvPr id="12" name="Группа 56"/>
          <p:cNvGrpSpPr/>
          <p:nvPr/>
        </p:nvGrpSpPr>
        <p:grpSpPr>
          <a:xfrm>
            <a:off x="7113883" y="980728"/>
            <a:ext cx="1274542" cy="1453344"/>
            <a:chOff x="827584" y="692696"/>
            <a:chExt cx="1296144" cy="1453344"/>
          </a:xfrm>
        </p:grpSpPr>
        <p:pic>
          <p:nvPicPr>
            <p:cNvPr id="58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827584" y="692696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9" name="Скругленный прямоугольник 58"/>
            <p:cNvSpPr/>
            <p:nvPr/>
          </p:nvSpPr>
          <p:spPr>
            <a:xfrm>
              <a:off x="1025300" y="980728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8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70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7" cstate="print"/>
          <a:stretch>
            <a:fillRect/>
          </a:stretch>
        </p:blipFill>
        <p:spPr>
          <a:xfrm>
            <a:off x="6228184" y="2204864"/>
            <a:ext cx="244475" cy="244475"/>
          </a:xfrm>
          <a:prstGeom prst="rect">
            <a:avLst/>
          </a:prstGeom>
        </p:spPr>
      </p:pic>
      <p:pic>
        <p:nvPicPr>
          <p:cNvPr id="72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8" cstate="print"/>
          <a:stretch>
            <a:fillRect/>
          </a:stretch>
        </p:blipFill>
        <p:spPr>
          <a:xfrm>
            <a:off x="4283968" y="1916832"/>
            <a:ext cx="244475" cy="244475"/>
          </a:xfrm>
          <a:prstGeom prst="rect">
            <a:avLst/>
          </a:prstGeom>
        </p:spPr>
      </p:pic>
      <p:pic>
        <p:nvPicPr>
          <p:cNvPr id="51" name="Правильно, лови золотую жемчужину.wav">
            <a:hlinkClick r:id="" action="ppaction://media"/>
          </p:cNvPr>
          <p:cNvPicPr>
            <a:picLocks noRot="1" noChangeAspect="1"/>
          </p:cNvPicPr>
          <p:nvPr>
            <a:wavAudioFile r:embed="rId3" name="Правильно, лови золотую жемчужину.wav"/>
          </p:nvPr>
        </p:nvPicPr>
        <p:blipFill>
          <a:blip r:embed="rId14" cstate="print"/>
          <a:stretch>
            <a:fillRect/>
          </a:stretch>
        </p:blipFill>
        <p:spPr>
          <a:xfrm>
            <a:off x="3923928" y="2348880"/>
            <a:ext cx="244475" cy="244475"/>
          </a:xfrm>
          <a:prstGeom prst="rect">
            <a:avLst/>
          </a:prstGeom>
        </p:spPr>
      </p:pic>
      <p:pic>
        <p:nvPicPr>
          <p:cNvPr id="54" name="Думай, это неверный ответ.wav">
            <a:hlinkClick r:id="" action="ppaction://media"/>
          </p:cNvPr>
          <p:cNvPicPr>
            <a:picLocks noRot="1" noChangeAspect="1"/>
          </p:cNvPicPr>
          <p:nvPr>
            <a:wavAudioFile r:embed="rId4" name="Думай, это неверный ответ.wav"/>
          </p:nvPr>
        </p:nvPicPr>
        <p:blipFill>
          <a:blip r:embed="rId14" cstate="print"/>
          <a:stretch>
            <a:fillRect/>
          </a:stretch>
        </p:blipFill>
        <p:spPr>
          <a:xfrm>
            <a:off x="4283968" y="2060848"/>
            <a:ext cx="244475" cy="244475"/>
          </a:xfrm>
          <a:prstGeom prst="rect">
            <a:avLst/>
          </a:prstGeom>
        </p:spPr>
      </p:pic>
      <p:pic>
        <p:nvPicPr>
          <p:cNvPr id="65" name="Думай, это неверный ответ.wav">
            <a:hlinkClick r:id="" action="ppaction://media"/>
          </p:cNvPr>
          <p:cNvPicPr>
            <a:picLocks noRot="1" noChangeAspect="1"/>
          </p:cNvPicPr>
          <p:nvPr>
            <a:wavAudioFile r:embed="rId4" name="Думай, это неверный ответ.wav"/>
          </p:nvPr>
        </p:nvPicPr>
        <p:blipFill>
          <a:blip r:embed="rId19" cstate="print"/>
          <a:stretch>
            <a:fillRect/>
          </a:stretch>
        </p:blipFill>
        <p:spPr>
          <a:xfrm>
            <a:off x="4211960" y="2204864"/>
            <a:ext cx="244475" cy="244475"/>
          </a:xfrm>
          <a:prstGeom prst="rect">
            <a:avLst/>
          </a:prstGeom>
        </p:spPr>
      </p:pic>
      <p:pic>
        <p:nvPicPr>
          <p:cNvPr id="57" name="Думай, это неверный ответ.wav">
            <a:hlinkClick r:id="" action="ppaction://media"/>
          </p:cNvPr>
          <p:cNvPicPr>
            <a:picLocks noRot="1" noChangeAspect="1"/>
          </p:cNvPicPr>
          <p:nvPr>
            <a:wavAudioFile r:embed="rId4" name="Думай, это неверный ответ.wav"/>
          </p:nvPr>
        </p:nvPicPr>
        <p:blipFill>
          <a:blip r:embed="rId20" cstate="print"/>
          <a:stretch>
            <a:fillRect/>
          </a:stretch>
        </p:blipFill>
        <p:spPr>
          <a:xfrm>
            <a:off x="4139952" y="2204864"/>
            <a:ext cx="244475" cy="244475"/>
          </a:xfrm>
          <a:prstGeom prst="rect">
            <a:avLst/>
          </a:prstGeom>
        </p:spPr>
      </p:pic>
      <p:pic>
        <p:nvPicPr>
          <p:cNvPr id="60" name="Думай, это неверный ответ.wav">
            <a:hlinkClick r:id="" action="ppaction://media"/>
          </p:cNvPr>
          <p:cNvPicPr>
            <a:picLocks noRot="1" noChangeAspect="1"/>
          </p:cNvPicPr>
          <p:nvPr>
            <a:wavAudioFile r:embed="rId4" name="Думай, это неверный ответ.wav"/>
          </p:nvPr>
        </p:nvPicPr>
        <p:blipFill>
          <a:blip r:embed="rId21" cstate="print"/>
          <a:stretch>
            <a:fillRect/>
          </a:stretch>
        </p:blipFill>
        <p:spPr>
          <a:xfrm>
            <a:off x="4139952" y="1916832"/>
            <a:ext cx="244475" cy="244475"/>
          </a:xfrm>
          <a:prstGeom prst="rect">
            <a:avLst/>
          </a:prstGeom>
        </p:spPr>
      </p:pic>
      <p:pic>
        <p:nvPicPr>
          <p:cNvPr id="42" name="Picture 15" descr="C:\Users\Ольга\Downloads\0_699ed_92e873a1_orig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059832" y="404664"/>
            <a:ext cx="648072" cy="634234"/>
          </a:xfrm>
          <a:prstGeom prst="rect">
            <a:avLst/>
          </a:prstGeom>
          <a:noFill/>
        </p:spPr>
      </p:pic>
      <p:pic>
        <p:nvPicPr>
          <p:cNvPr id="68" name="Думай, это неверный ответ.wav">
            <a:hlinkClick r:id="" action="ppaction://media"/>
          </p:cNvPr>
          <p:cNvPicPr>
            <a:picLocks noRot="1" noChangeAspect="1"/>
          </p:cNvPicPr>
          <p:nvPr>
            <a:wavAudioFile r:embed="rId4" name="Думай, это неверный ответ.wav"/>
          </p:nvPr>
        </p:nvPicPr>
        <p:blipFill>
          <a:blip r:embed="rId22" cstate="print"/>
          <a:stretch>
            <a:fillRect/>
          </a:stretch>
        </p:blipFill>
        <p:spPr>
          <a:xfrm>
            <a:off x="4355976" y="1916832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370" fill="hold"/>
                                        <p:tgtEl>
                                          <p:spTgt spid="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371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6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7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3139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139"/>
                            </p:stCondLst>
                            <p:childTnLst>
                              <p:par>
                                <p:cTn id="3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0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3139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39"/>
                            </p:stCondLst>
                            <p:childTnLst>
                              <p:par>
                                <p:cTn id="4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7" dur="3346" fill="hold"/>
                                        <p:tgtEl>
                                          <p:spTgt spid="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5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62535E-6 C 0.00607 0.003 0.00607 0.01572 0.01441 0.02081 C 0.01441 0.0289 0.0184 0.03654 0.02256 0.04185 C 0.02256 0.04463 0.02256 0.04741 0.02256 0.04902 C 0.02465 0.05087 0.02465 0.05111 0.02465 0.05296 C 0.02881 0.05712 0.02881 0.06198 0.03298 0.06614 C 0.03697 0.07886 0.04114 0.09065 0.04739 0.10129 C 0.05972 0.11956 0.04739 0.11054 0.05555 0.11655 C 0.05972 0.12187 0.05972 0.12789 0.06388 0.13344 C 0.06805 0.13667 0.06805 0.14269 0.06805 0.14315 C 0.07013 0.16281 0.06805 0.14315 0.07413 0.15309 C 0.07413 0.1561 0.07829 0.16304 0.07829 0.16697 C 0.08246 0.17807 0.07829 0.16304 0.08663 0.17807 C 0.08663 0.18223 0.08663 0.18848 0.09079 0.1931 C 0.0927 0.19634 0.0927 0.20166 0.0927 0.20212 C 0.09687 0.2116 0.10104 0.21346 0.1052 0.22109 C 0.10937 0.23473 0.11545 0.25092 0.12378 0.26063 C 0.12378 0.27335 0.12795 0.27358 0.13194 0.28029 C 0.14027 0.29324 0.14652 0.31198 0.15468 0.31984 C 0.15885 0.32562 0.16302 0.33418 0.1651 0.33649 C 0.16909 0.34389 0.17326 0.35499 0.17743 0.35869 C 0.18159 0.36632 0.18767 0.3758 0.19184 0.38066 C 0.20017 0.39708 0.21041 0.40888 0.22274 0.42206 C 0.23316 0.43617 0.24548 0.45767 0.25798 0.46554 C 0.25989 0.47502 0.26822 0.47988 0.27239 0.48728 C 0.28055 0.49375 0.28263 0.50092 0.2868 0.50416 C 0.29496 0.51457 0.2868 0.50323 0.29496 0.51086 C 0.29496 0.51202 0.29496 0.51457 0.29913 0.51526 C 0.29913 0.5178 0.30329 0.5178 0.30329 0.52012 C 0.30538 0.52474 0.31354 0.53029 0.3177 0.53307 C 0.32187 0.53445 0.32187 0.53515 0.32604 0.53677 C 0.33628 0.55527 0.35486 0.56105 0.37135 0.574 C 0.37343 0.58094 0.3776 0.58094 0.38177 0.58718 C 0.38593 0.59227 0.38993 0.59782 0.39409 0.60013 C 0.39826 0.60892 0.40451 0.6191 0.41267 0.62234 C 0.41684 0.63459 0.421 0.63737 0.42708 0.64454 C 0.42708 0.64778 0.43125 0.64986 0.43541 0.65263 C 0.43541 0.65518 0.43958 0.66073 0.43958 0.66188 C 0.44982 0.66928 0.45816 0.68247 0.46631 0.69634 C 0.47256 0.70675 0.48072 0.71692 0.48489 0.72525 C 0.48906 0.72571 0.48906 0.72849 0.48906 0.72895 C 0.48906 0.73103 0.49114 0.73242 0.49114 0.73381 C 0.49531 0.73404 0.49531 0.73612 0.49531 0.73658 C 0.4993 0.74907 0.49531 0.73797 0.50347 0.74468 C 0.50347 0.74791 0.50763 0.75323 0.5118 0.75485 C 0.5118 0.75624 0.5118 0.75925 0.5118 0.75971 C 0.51597 0.76179 0.51597 0.75716 0.51597 0.75809 " pathEditMode="relative" rAng="0" ptsTypes="ffffffffffffffffffffffffffffffffffffffffffffffA">
                                      <p:cBhvr>
                                        <p:cTn id="59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8" y="3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346"/>
                            </p:stCondLst>
                            <p:childTnLst>
                              <p:par>
                                <p:cTn id="6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7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8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2" dur="3139" fill="hold"/>
                                        <p:tgtEl>
                                          <p:spTgt spid="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139"/>
                            </p:stCondLst>
                            <p:childTnLst>
                              <p:par>
                                <p:cTn id="7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0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1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5" dur="2370" fill="hold"/>
                                        <p:tgtEl>
                                          <p:spTgt spid="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371"/>
                            </p:stCondLst>
                            <p:childTnLst>
                              <p:par>
                                <p:cTn id="8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3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4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8" dur="2370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370"/>
                            </p:stCondLst>
                            <p:childTnLst>
                              <p:par>
                                <p:cTn id="10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7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1" dur="3139" fill="hold"/>
                                        <p:tgtEl>
                                          <p:spTgt spid="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3139"/>
                            </p:stCondLst>
                            <p:childTnLst>
                              <p:par>
                                <p:cTn id="11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9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0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4" dur="3139" fill="hold"/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3139"/>
                            </p:stCondLst>
                            <p:childTnLst>
                              <p:par>
                                <p:cTn id="12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2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3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7" dur="2370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2371"/>
                            </p:stCondLst>
                            <p:childTnLst>
                              <p:par>
                                <p:cTn id="13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showWhenStopped="0">
                <p:cTn id="141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"/>
                </p:tgtEl>
              </p:cMediaNode>
            </p:audio>
            <p:audio>
              <p:cMediaNode showWhenStopped="0">
                <p:cTn id="1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3"/>
                </p:tgtEl>
              </p:cMediaNode>
            </p:audio>
            <p:audio>
              <p:cMediaNode showWhenStopped="0">
                <p:cTn id="1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"/>
                </p:tgtEl>
              </p:cMediaNode>
            </p:audio>
            <p:audio>
              <p:cMediaNode showWhenStopped="0">
                <p:cTn id="14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0"/>
                </p:tgtEl>
              </p:cMediaNode>
            </p:audio>
            <p:audio>
              <p:cMediaNode showWhenStopped="0">
                <p:cTn id="14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  <p:audio>
              <p:cMediaNode showWhenStopped="0">
                <p:cTn id="1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"/>
                </p:tgtEl>
              </p:cMediaNode>
            </p:audio>
            <p:audio>
              <p:cMediaNode showWhenStopped="0">
                <p:cTn id="14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"/>
                </p:tgtEl>
              </p:cMediaNode>
            </p:audio>
            <p:audio>
              <p:cMediaNode showWhenStopped="0">
                <p:cTn id="1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5"/>
                </p:tgtEl>
              </p:cMediaNode>
            </p:audio>
            <p:audio>
              <p:cMediaNode showWhenStopped="0">
                <p:cTn id="1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  <p:audio>
              <p:cMediaNode showWhenStopped="0">
                <p:cTn id="1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"/>
                </p:tgtEl>
              </p:cMediaNode>
            </p:audio>
            <p:audio>
              <p:cMediaNode showWhenStopped="0">
                <p:cTn id="1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8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Ольга\Downloads\br_cocuk_5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 l="29525"/>
          <a:stretch>
            <a:fillRect/>
          </a:stretch>
        </p:blipFill>
        <p:spPr bwMode="auto">
          <a:xfrm>
            <a:off x="0" y="0"/>
            <a:ext cx="9179984" cy="6858000"/>
          </a:xfrm>
          <a:prstGeom prst="rect">
            <a:avLst/>
          </a:prstGeom>
          <a:noFill/>
        </p:spPr>
      </p:pic>
      <p:pic>
        <p:nvPicPr>
          <p:cNvPr id="19" name="Picture 9" descr="C:\Users\Ольга\Downloads\rakush79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872" y="2492896"/>
            <a:ext cx="2808312" cy="2266263"/>
          </a:xfrm>
          <a:prstGeom prst="rect">
            <a:avLst/>
          </a:prstGeom>
          <a:noFill/>
        </p:spPr>
      </p:pic>
      <p:pic>
        <p:nvPicPr>
          <p:cNvPr id="9226" name="Picture 10" descr="C:\Users\Ольга\Downloads\919756a686f6cecdaa93dd1359ef9e4e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62850" y="0"/>
            <a:ext cx="1581150" cy="1247775"/>
          </a:xfrm>
          <a:prstGeom prst="rect">
            <a:avLst/>
          </a:prstGeom>
          <a:noFill/>
        </p:spPr>
      </p:pic>
      <p:pic>
        <p:nvPicPr>
          <p:cNvPr id="32" name="Picture 15" descr="C:\Users\Ольга\Downloads\0_699ed_92e873a1_orig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0" y="3645024"/>
            <a:ext cx="648072" cy="634234"/>
          </a:xfrm>
          <a:prstGeom prst="rect">
            <a:avLst/>
          </a:prstGeom>
          <a:noFill/>
        </p:spPr>
      </p:pic>
      <p:grpSp>
        <p:nvGrpSpPr>
          <p:cNvPr id="3" name="Группа 38"/>
          <p:cNvGrpSpPr/>
          <p:nvPr/>
        </p:nvGrpSpPr>
        <p:grpSpPr>
          <a:xfrm>
            <a:off x="179512" y="0"/>
            <a:ext cx="1296144" cy="1453344"/>
            <a:chOff x="-2412776" y="476672"/>
            <a:chExt cx="1296144" cy="1453344"/>
          </a:xfrm>
        </p:grpSpPr>
        <p:pic>
          <p:nvPicPr>
            <p:cNvPr id="40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1" name="Скругленный прямоугольник 40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12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4" name="Группа 44"/>
          <p:cNvGrpSpPr/>
          <p:nvPr/>
        </p:nvGrpSpPr>
        <p:grpSpPr>
          <a:xfrm>
            <a:off x="2699792" y="0"/>
            <a:ext cx="1296144" cy="1453344"/>
            <a:chOff x="-2412776" y="476672"/>
            <a:chExt cx="1296144" cy="1453344"/>
          </a:xfrm>
        </p:grpSpPr>
        <p:pic>
          <p:nvPicPr>
            <p:cNvPr id="46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7" name="Скругленный прямоугольник 46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14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6" name="Группа 47"/>
          <p:cNvGrpSpPr/>
          <p:nvPr/>
        </p:nvGrpSpPr>
        <p:grpSpPr>
          <a:xfrm>
            <a:off x="3779912" y="0"/>
            <a:ext cx="1296144" cy="1453344"/>
            <a:chOff x="-2412776" y="476672"/>
            <a:chExt cx="1296144" cy="1453344"/>
          </a:xfrm>
        </p:grpSpPr>
        <p:pic>
          <p:nvPicPr>
            <p:cNvPr id="49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0" name="Скругленный прямоугольник 49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15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7" name="Группа 50"/>
          <p:cNvGrpSpPr/>
          <p:nvPr/>
        </p:nvGrpSpPr>
        <p:grpSpPr>
          <a:xfrm>
            <a:off x="4788024" y="332656"/>
            <a:ext cx="1296144" cy="1453344"/>
            <a:chOff x="-2412776" y="476672"/>
            <a:chExt cx="1296144" cy="1453344"/>
          </a:xfrm>
        </p:grpSpPr>
        <p:pic>
          <p:nvPicPr>
            <p:cNvPr id="52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3" name="Скругленный прямоугольник 52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16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8" name="Группа 53"/>
          <p:cNvGrpSpPr/>
          <p:nvPr/>
        </p:nvGrpSpPr>
        <p:grpSpPr>
          <a:xfrm>
            <a:off x="5940152" y="620688"/>
            <a:ext cx="1296144" cy="1453344"/>
            <a:chOff x="-2268760" y="476672"/>
            <a:chExt cx="1296144" cy="1453344"/>
          </a:xfrm>
        </p:grpSpPr>
        <p:pic>
          <p:nvPicPr>
            <p:cNvPr id="55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268760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6" name="Скругленный прямоугольник 55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17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9" name="Группа 59"/>
          <p:cNvGrpSpPr/>
          <p:nvPr/>
        </p:nvGrpSpPr>
        <p:grpSpPr>
          <a:xfrm>
            <a:off x="7847856" y="2276872"/>
            <a:ext cx="1296144" cy="1453344"/>
            <a:chOff x="-2412776" y="476672"/>
            <a:chExt cx="1296144" cy="1453344"/>
          </a:xfrm>
        </p:grpSpPr>
        <p:pic>
          <p:nvPicPr>
            <p:cNvPr id="61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62" name="Скругленный прямоугольник 61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19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0" name="Группа 62"/>
          <p:cNvGrpSpPr/>
          <p:nvPr/>
        </p:nvGrpSpPr>
        <p:grpSpPr>
          <a:xfrm>
            <a:off x="7847856" y="3645024"/>
            <a:ext cx="1296144" cy="1453344"/>
            <a:chOff x="-2412776" y="476672"/>
            <a:chExt cx="1296144" cy="1453344"/>
          </a:xfrm>
        </p:grpSpPr>
        <p:pic>
          <p:nvPicPr>
            <p:cNvPr id="64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65" name="Скругленный прямоугольник 64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20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1" name="Группа 41"/>
          <p:cNvGrpSpPr/>
          <p:nvPr/>
        </p:nvGrpSpPr>
        <p:grpSpPr>
          <a:xfrm>
            <a:off x="1475656" y="188640"/>
            <a:ext cx="1296144" cy="1453344"/>
            <a:chOff x="-2412776" y="476672"/>
            <a:chExt cx="1296144" cy="1453344"/>
          </a:xfrm>
        </p:grpSpPr>
        <p:pic>
          <p:nvPicPr>
            <p:cNvPr id="43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4" name="Скругленный прямоугольник 43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13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5" name="Picture 6" descr="C:\Users\Ольга\Downloads\78203844_0_5a318_2f3e6ad4_XL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51520" y="1412776"/>
            <a:ext cx="3633047" cy="4510657"/>
          </a:xfrm>
          <a:prstGeom prst="rect">
            <a:avLst/>
          </a:prstGeom>
          <a:noFill/>
        </p:spPr>
      </p:pic>
      <p:grpSp>
        <p:nvGrpSpPr>
          <p:cNvPr id="12" name="Группа 37"/>
          <p:cNvGrpSpPr/>
          <p:nvPr/>
        </p:nvGrpSpPr>
        <p:grpSpPr>
          <a:xfrm>
            <a:off x="0" y="1196752"/>
            <a:ext cx="1296144" cy="1453344"/>
            <a:chOff x="-2412776" y="476672"/>
            <a:chExt cx="1296144" cy="1453344"/>
          </a:xfrm>
        </p:grpSpPr>
        <p:pic>
          <p:nvPicPr>
            <p:cNvPr id="36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37" name="Скругленный прямоугольник 36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11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66" name="Скругленный прямоугольник 65"/>
          <p:cNvSpPr/>
          <p:nvPr/>
        </p:nvSpPr>
        <p:spPr>
          <a:xfrm>
            <a:off x="4067944" y="2780928"/>
            <a:ext cx="1584176" cy="9144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/>
              <a:t>7+9</a:t>
            </a:r>
            <a:endParaRPr lang="ru-RU" sz="6600" b="1" dirty="0"/>
          </a:p>
        </p:txBody>
      </p:sp>
      <p:pic>
        <p:nvPicPr>
          <p:cNvPr id="9227" name="Picture 11" descr="C:\Users\Ольга\Downloads\Truhe.gi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524328" y="5503264"/>
            <a:ext cx="1443236" cy="1354736"/>
          </a:xfrm>
          <a:prstGeom prst="rect">
            <a:avLst/>
          </a:prstGeom>
          <a:noFill/>
        </p:spPr>
      </p:pic>
      <p:pic>
        <p:nvPicPr>
          <p:cNvPr id="45" name="3D-zvuk-slushat_-tol_ko-v-naushnikah-Voda(muzbar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2" cstate="print"/>
          <a:stretch>
            <a:fillRect/>
          </a:stretch>
        </p:blipFill>
        <p:spPr>
          <a:xfrm>
            <a:off x="5436096" y="3501008"/>
            <a:ext cx="244475" cy="244475"/>
          </a:xfrm>
          <a:prstGeom prst="rect">
            <a:avLst/>
          </a:prstGeom>
        </p:spPr>
      </p:pic>
      <p:pic>
        <p:nvPicPr>
          <p:cNvPr id="48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3" cstate="print"/>
          <a:stretch>
            <a:fillRect/>
          </a:stretch>
        </p:blipFill>
        <p:spPr>
          <a:xfrm>
            <a:off x="6732240" y="4077072"/>
            <a:ext cx="244475" cy="244475"/>
          </a:xfrm>
          <a:prstGeom prst="rect">
            <a:avLst/>
          </a:prstGeom>
        </p:spPr>
      </p:pic>
      <p:pic>
        <p:nvPicPr>
          <p:cNvPr id="57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4" cstate="print"/>
          <a:stretch>
            <a:fillRect/>
          </a:stretch>
        </p:blipFill>
        <p:spPr>
          <a:xfrm>
            <a:off x="4427984" y="4869160"/>
            <a:ext cx="244475" cy="244475"/>
          </a:xfrm>
          <a:prstGeom prst="rect">
            <a:avLst/>
          </a:prstGeom>
        </p:spPr>
      </p:pic>
      <p:pic>
        <p:nvPicPr>
          <p:cNvPr id="60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5" cstate="print"/>
          <a:stretch>
            <a:fillRect/>
          </a:stretch>
        </p:blipFill>
        <p:spPr>
          <a:xfrm>
            <a:off x="3995936" y="4509120"/>
            <a:ext cx="244475" cy="244475"/>
          </a:xfrm>
          <a:prstGeom prst="rect">
            <a:avLst/>
          </a:prstGeom>
        </p:spPr>
      </p:pic>
      <p:pic>
        <p:nvPicPr>
          <p:cNvPr id="67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6" cstate="print"/>
          <a:stretch>
            <a:fillRect/>
          </a:stretch>
        </p:blipFill>
        <p:spPr>
          <a:xfrm>
            <a:off x="3419872" y="2708920"/>
            <a:ext cx="244475" cy="244475"/>
          </a:xfrm>
          <a:prstGeom prst="rect">
            <a:avLst/>
          </a:prstGeom>
        </p:spPr>
      </p:pic>
      <p:grpSp>
        <p:nvGrpSpPr>
          <p:cNvPr id="13" name="Группа 56"/>
          <p:cNvGrpSpPr/>
          <p:nvPr/>
        </p:nvGrpSpPr>
        <p:grpSpPr>
          <a:xfrm>
            <a:off x="7092280" y="1196752"/>
            <a:ext cx="1296144" cy="1453344"/>
            <a:chOff x="-2412776" y="476672"/>
            <a:chExt cx="1296144" cy="1453344"/>
          </a:xfrm>
        </p:grpSpPr>
        <p:pic>
          <p:nvPicPr>
            <p:cNvPr id="58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9" name="Скругленный прямоугольник 58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18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69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7" cstate="print"/>
          <a:stretch>
            <a:fillRect/>
          </a:stretch>
        </p:blipFill>
        <p:spPr>
          <a:xfrm>
            <a:off x="6012160" y="2276872"/>
            <a:ext cx="244475" cy="244475"/>
          </a:xfrm>
          <a:prstGeom prst="rect">
            <a:avLst/>
          </a:prstGeom>
        </p:spPr>
      </p:pic>
      <p:pic>
        <p:nvPicPr>
          <p:cNvPr id="72" name="Молодец, золотая жемчужина твоя.wav">
            <a:hlinkClick r:id="" action="ppaction://media"/>
          </p:cNvPr>
          <p:cNvPicPr>
            <a:picLocks noRot="1" noChangeAspect="1"/>
          </p:cNvPicPr>
          <p:nvPr>
            <a:wavAudioFile r:embed="rId3" name="Молодец, золотая жемчужина твоя.wav"/>
          </p:nvPr>
        </p:nvPicPr>
        <p:blipFill>
          <a:blip r:embed="rId18" cstate="print"/>
          <a:stretch>
            <a:fillRect/>
          </a:stretch>
        </p:blipFill>
        <p:spPr>
          <a:xfrm>
            <a:off x="4139952" y="1772816"/>
            <a:ext cx="244475" cy="244475"/>
          </a:xfrm>
          <a:prstGeom prst="rect">
            <a:avLst/>
          </a:prstGeom>
        </p:spPr>
      </p:pic>
      <p:pic>
        <p:nvPicPr>
          <p:cNvPr id="73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9" cstate="print"/>
          <a:stretch>
            <a:fillRect/>
          </a:stretch>
        </p:blipFill>
        <p:spPr>
          <a:xfrm>
            <a:off x="4211960" y="2420888"/>
            <a:ext cx="244475" cy="244475"/>
          </a:xfrm>
          <a:prstGeom prst="rect">
            <a:avLst/>
          </a:prstGeom>
        </p:spPr>
      </p:pic>
      <p:pic>
        <p:nvPicPr>
          <p:cNvPr id="74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20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pic>
        <p:nvPicPr>
          <p:cNvPr id="42" name="Picture 15" descr="C:\Users\Ольга\Downloads\0_699ed_92e873a1_orig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48064" y="764704"/>
            <a:ext cx="648072" cy="634234"/>
          </a:xfrm>
          <a:prstGeom prst="rect">
            <a:avLst/>
          </a:prstGeom>
          <a:noFill/>
        </p:spPr>
      </p:pic>
      <p:pic>
        <p:nvPicPr>
          <p:cNvPr id="63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21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pic>
        <p:nvPicPr>
          <p:cNvPr id="31" name="Picture 3" descr="C:\Users\Ольга\Downloads\2814.gif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 flipH="1">
            <a:off x="5004048" y="1124744"/>
            <a:ext cx="3109241" cy="4536504"/>
          </a:xfrm>
          <a:prstGeom prst="rect">
            <a:avLst/>
          </a:prstGeom>
          <a:noFill/>
        </p:spPr>
      </p:pic>
      <p:pic>
        <p:nvPicPr>
          <p:cNvPr id="68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23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9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0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2370" fill="hold"/>
                                        <p:tgtEl>
                                          <p:spTgt spid="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370"/>
                            </p:stCondLst>
                            <p:childTnLst>
                              <p:par>
                                <p:cTn id="2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4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2370" fill="hold"/>
                                        <p:tgtEl>
                                          <p:spTgt spid="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370"/>
                            </p:stCondLst>
                            <p:childTnLst>
                              <p:par>
                                <p:cTn id="4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1" dur="2370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370"/>
                            </p:stCondLst>
                            <p:childTnLst>
                              <p:par>
                                <p:cTn id="5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9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0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4" dur="2370" fill="hold"/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370"/>
                            </p:stCondLst>
                            <p:childTnLst>
                              <p:par>
                                <p:cTn id="6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7" dur="2713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06198E-6 C 0.00225 0.0118 0.00451 0.02382 0.00798 0.03654 C 0.00903 0.05597 0.0125 0.07447 0.01719 0.09297 C 0.01944 0.11402 0.02413 0.1346 0.02864 0.15495 C 0.02986 0.16397 0.03212 0.17253 0.03437 0.18178 C 0.03437 0.18502 0.03663 0.19219 0.03663 0.19242 C 0.03906 0.21046 0.04583 0.24121 0.05173 0.2574 C 0.05625 0.29926 0.06771 0.34135 0.07812 0.38136 C 0.08264 0.39709 0.08385 0.41559 0.0908 0.42924 C 0.09305 0.43941 0.09531 0.4482 0.1 0.45745 C 0.10347 0.46693 0.10451 0.4778 0.1092 0.48728 C 0.11146 0.49931 0.11493 0.50856 0.12066 0.5192 C 0.12187 0.5229 0.12639 0.52961 0.12639 0.52984 C 0.12986 0.54464 0.13784 0.55759 0.146 0.57031 C 0.15052 0.57933 0.15625 0.58696 0.16094 0.59505 C 0.16545 0.60199 0.16892 0.61009 0.17361 0.61633 C 0.17708 0.62119 0.18159 0.62535 0.18628 0.63044 C 0.19427 0.64131 0.20225 0.6575 0.21267 0.66605 C 0.2184 0.676 0.22534 0.6827 0.23229 0.69057 C 0.24028 0.69959 0.24722 0.7093 0.25746 0.71369 C 0.25989 0.71601 0.26215 0.71901 0.26562 0.72086 C 0.26788 0.72179 0.27361 0.7241 0.27361 0.72433 C 0.2783 0.72803 0.28159 0.73011 0.2875 0.73011 " pathEditMode="relative" rAng="0" ptsTypes="ffffffffffffffffffffffA">
                                      <p:cBhvr>
                                        <p:cTn id="79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4" y="3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713"/>
                            </p:stCondLst>
                            <p:childTnLst>
                              <p:par>
                                <p:cTn id="8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7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8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2" dur="2370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370"/>
                            </p:stCondLst>
                            <p:childTnLst>
                              <p:par>
                                <p:cTn id="9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0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1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5" dur="2370" fill="hold"/>
                                        <p:tgtEl>
                                          <p:spTgt spid="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370"/>
                            </p:stCondLst>
                            <p:childTnLst>
                              <p:par>
                                <p:cTn id="10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3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4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8" dur="2370" fill="hold"/>
                                        <p:tgtEl>
                                          <p:spTgt spid="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370"/>
                            </p:stCondLst>
                            <p:childTnLst>
                              <p:par>
                                <p:cTn id="1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6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7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1" dur="2370" fill="hold"/>
                                        <p:tgtEl>
                                          <p:spTgt spid="7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2370"/>
                            </p:stCondLst>
                            <p:childTnLst>
                              <p:par>
                                <p:cTn id="13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40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4" dur="2370" fill="hold"/>
                                        <p:tgtEl>
                                          <p:spTgt spid="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370"/>
                            </p:stCondLst>
                            <p:childTnLst>
                              <p:par>
                                <p:cTn id="14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showWhenStopped="0">
                <p:cTn id="148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"/>
                </p:tgtEl>
              </p:cMediaNode>
            </p:audio>
            <p:audio>
              <p:cMediaNode showWhenStopped="0">
                <p:cTn id="1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8"/>
                </p:tgtEl>
              </p:cMediaNode>
            </p:audio>
            <p:audio>
              <p:cMediaNode showWhenStopped="0">
                <p:cTn id="1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  <p:audio>
              <p:cMediaNode showWhenStopped="0">
                <p:cTn id="1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"/>
                </p:tgtEl>
              </p:cMediaNode>
            </p:audio>
            <p:audio>
              <p:cMediaNode showWhenStopped="0">
                <p:cTn id="1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"/>
                </p:tgtEl>
              </p:cMediaNode>
            </p:audio>
            <p:audio>
              <p:cMediaNode showWhenStopped="0">
                <p:cTn id="15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9"/>
                </p:tgtEl>
              </p:cMediaNode>
            </p:audio>
            <p:audio>
              <p:cMediaNode showWhenStopped="0">
                <p:cTn id="15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  <p:audio>
              <p:cMediaNode showWhenStopped="0">
                <p:cTn id="15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3"/>
                </p:tgtEl>
              </p:cMediaNode>
            </p:audio>
            <p:audio>
              <p:cMediaNode showWhenStopped="0">
                <p:cTn id="15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4"/>
                </p:tgtEl>
              </p:cMediaNode>
            </p:audio>
            <p:audio>
              <p:cMediaNode showWhenStopped="0">
                <p:cTn id="15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3"/>
                </p:tgtEl>
              </p:cMediaNode>
            </p:audio>
            <p:audio>
              <p:cMediaNode showWhenStopped="0">
                <p:cTn id="15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8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Ольга\Downloads\br_cocuk_5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rcRect l="29525"/>
          <a:stretch>
            <a:fillRect/>
          </a:stretch>
        </p:blipFill>
        <p:spPr bwMode="auto">
          <a:xfrm>
            <a:off x="0" y="0"/>
            <a:ext cx="9179984" cy="6858000"/>
          </a:xfrm>
          <a:prstGeom prst="rect">
            <a:avLst/>
          </a:prstGeom>
          <a:noFill/>
        </p:spPr>
      </p:pic>
      <p:pic>
        <p:nvPicPr>
          <p:cNvPr id="19" name="Picture 9" descr="C:\Users\Ольга\Downloads\rakush79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872" y="2492896"/>
            <a:ext cx="2808312" cy="2266263"/>
          </a:xfrm>
          <a:prstGeom prst="rect">
            <a:avLst/>
          </a:prstGeom>
          <a:noFill/>
        </p:spPr>
      </p:pic>
      <p:pic>
        <p:nvPicPr>
          <p:cNvPr id="9226" name="Picture 10" descr="C:\Users\Ольга\Downloads\919756a686f6cecdaa93dd1359ef9e4e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62850" y="0"/>
            <a:ext cx="1581150" cy="1247775"/>
          </a:xfrm>
          <a:prstGeom prst="rect">
            <a:avLst/>
          </a:prstGeom>
          <a:noFill/>
        </p:spPr>
      </p:pic>
      <p:pic>
        <p:nvPicPr>
          <p:cNvPr id="32" name="Picture 15" descr="C:\Users\Ольга\Downloads\0_699ed_92e873a1_orig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72000" y="3645024"/>
            <a:ext cx="648072" cy="634234"/>
          </a:xfrm>
          <a:prstGeom prst="rect">
            <a:avLst/>
          </a:prstGeom>
          <a:noFill/>
        </p:spPr>
      </p:pic>
      <p:grpSp>
        <p:nvGrpSpPr>
          <p:cNvPr id="3" name="Группа 38"/>
          <p:cNvGrpSpPr/>
          <p:nvPr/>
        </p:nvGrpSpPr>
        <p:grpSpPr>
          <a:xfrm>
            <a:off x="179512" y="0"/>
            <a:ext cx="1296144" cy="1453344"/>
            <a:chOff x="-2412776" y="476672"/>
            <a:chExt cx="1296144" cy="1453344"/>
          </a:xfrm>
        </p:grpSpPr>
        <p:pic>
          <p:nvPicPr>
            <p:cNvPr id="40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1" name="Скругленный прямоугольник 40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2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4" name="Группа 44"/>
          <p:cNvGrpSpPr/>
          <p:nvPr/>
        </p:nvGrpSpPr>
        <p:grpSpPr>
          <a:xfrm>
            <a:off x="2699792" y="0"/>
            <a:ext cx="1296144" cy="1453344"/>
            <a:chOff x="-2412776" y="476672"/>
            <a:chExt cx="1296144" cy="1453344"/>
          </a:xfrm>
        </p:grpSpPr>
        <p:pic>
          <p:nvPicPr>
            <p:cNvPr id="46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7" name="Скругленный прямоугольник 46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4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6" name="Группа 47"/>
          <p:cNvGrpSpPr/>
          <p:nvPr/>
        </p:nvGrpSpPr>
        <p:grpSpPr>
          <a:xfrm>
            <a:off x="3779912" y="0"/>
            <a:ext cx="1296144" cy="1453344"/>
            <a:chOff x="-2412776" y="476672"/>
            <a:chExt cx="1296144" cy="1453344"/>
          </a:xfrm>
        </p:grpSpPr>
        <p:pic>
          <p:nvPicPr>
            <p:cNvPr id="49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0" name="Скругленный прямоугольник 49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5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7" name="Группа 50"/>
          <p:cNvGrpSpPr/>
          <p:nvPr/>
        </p:nvGrpSpPr>
        <p:grpSpPr>
          <a:xfrm>
            <a:off x="4788024" y="332656"/>
            <a:ext cx="1296144" cy="1453344"/>
            <a:chOff x="-2412776" y="476672"/>
            <a:chExt cx="1296144" cy="1453344"/>
          </a:xfrm>
        </p:grpSpPr>
        <p:pic>
          <p:nvPicPr>
            <p:cNvPr id="52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3" name="Скругленный прямоугольник 52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6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8" name="Группа 53"/>
          <p:cNvGrpSpPr/>
          <p:nvPr/>
        </p:nvGrpSpPr>
        <p:grpSpPr>
          <a:xfrm>
            <a:off x="5940152" y="620688"/>
            <a:ext cx="1296144" cy="1453344"/>
            <a:chOff x="-2268760" y="476672"/>
            <a:chExt cx="1296144" cy="1453344"/>
          </a:xfrm>
        </p:grpSpPr>
        <p:pic>
          <p:nvPicPr>
            <p:cNvPr id="55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268760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6" name="Скругленный прямоугольник 55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7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9" name="Группа 59"/>
          <p:cNvGrpSpPr/>
          <p:nvPr/>
        </p:nvGrpSpPr>
        <p:grpSpPr>
          <a:xfrm>
            <a:off x="7847856" y="2276872"/>
            <a:ext cx="1296144" cy="1453344"/>
            <a:chOff x="-2412776" y="476672"/>
            <a:chExt cx="1296144" cy="1453344"/>
          </a:xfrm>
        </p:grpSpPr>
        <p:pic>
          <p:nvPicPr>
            <p:cNvPr id="61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62" name="Скругленный прямоугольник 61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9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0" name="Группа 41"/>
          <p:cNvGrpSpPr/>
          <p:nvPr/>
        </p:nvGrpSpPr>
        <p:grpSpPr>
          <a:xfrm>
            <a:off x="1475656" y="188640"/>
            <a:ext cx="1296144" cy="1453344"/>
            <a:chOff x="-2412776" y="476672"/>
            <a:chExt cx="1296144" cy="1453344"/>
          </a:xfrm>
        </p:grpSpPr>
        <p:pic>
          <p:nvPicPr>
            <p:cNvPr id="43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4" name="Скругленный прямоугольник 43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3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5" name="Picture 6" descr="C:\Users\Ольга\Downloads\78203844_0_5a318_2f3e6ad4_XL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51520" y="1412776"/>
            <a:ext cx="3633047" cy="4510657"/>
          </a:xfrm>
          <a:prstGeom prst="rect">
            <a:avLst/>
          </a:prstGeom>
          <a:noFill/>
        </p:spPr>
      </p:pic>
      <p:grpSp>
        <p:nvGrpSpPr>
          <p:cNvPr id="11" name="Группа 37"/>
          <p:cNvGrpSpPr/>
          <p:nvPr/>
        </p:nvGrpSpPr>
        <p:grpSpPr>
          <a:xfrm>
            <a:off x="0" y="1124744"/>
            <a:ext cx="1296144" cy="1453344"/>
            <a:chOff x="-2412776" y="476672"/>
            <a:chExt cx="1296144" cy="1453344"/>
          </a:xfrm>
        </p:grpSpPr>
        <p:pic>
          <p:nvPicPr>
            <p:cNvPr id="36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37" name="Скругленный прямоугольник 36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66" name="Скругленный прямоугольник 65"/>
          <p:cNvSpPr/>
          <p:nvPr/>
        </p:nvSpPr>
        <p:spPr>
          <a:xfrm>
            <a:off x="3707904" y="2852936"/>
            <a:ext cx="2232248" cy="9144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/>
              <a:t>16-8</a:t>
            </a:r>
            <a:endParaRPr lang="ru-RU" sz="6600" b="1" dirty="0"/>
          </a:p>
        </p:txBody>
      </p:sp>
      <p:pic>
        <p:nvPicPr>
          <p:cNvPr id="9227" name="Picture 11" descr="C:\Users\Ольга\Downloads\Truhe.gif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524328" y="5503264"/>
            <a:ext cx="1443236" cy="1354736"/>
          </a:xfrm>
          <a:prstGeom prst="rect">
            <a:avLst/>
          </a:prstGeom>
          <a:noFill/>
        </p:spPr>
      </p:pic>
      <p:pic>
        <p:nvPicPr>
          <p:cNvPr id="31" name="Picture 3" descr="C:\Users\Ольга\Downloads\2814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flipH="1">
            <a:off x="5076056" y="1124744"/>
            <a:ext cx="3109241" cy="4536504"/>
          </a:xfrm>
          <a:prstGeom prst="rect">
            <a:avLst/>
          </a:prstGeom>
          <a:noFill/>
        </p:spPr>
      </p:pic>
      <p:pic>
        <p:nvPicPr>
          <p:cNvPr id="45" name="3D-zvuk-slushat_-tol_ko-v-naushnikah-Voda(muzbar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4" cstate="print"/>
          <a:stretch>
            <a:fillRect/>
          </a:stretch>
        </p:blipFill>
        <p:spPr>
          <a:xfrm>
            <a:off x="4716016" y="4869160"/>
            <a:ext cx="244475" cy="244475"/>
          </a:xfrm>
          <a:prstGeom prst="rect">
            <a:avLst/>
          </a:prstGeom>
        </p:spPr>
      </p:pic>
      <p:pic>
        <p:nvPicPr>
          <p:cNvPr id="63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5" cstate="print"/>
          <a:stretch>
            <a:fillRect/>
          </a:stretch>
        </p:blipFill>
        <p:spPr>
          <a:xfrm>
            <a:off x="3491880" y="3068960"/>
            <a:ext cx="244475" cy="244475"/>
          </a:xfrm>
          <a:prstGeom prst="rect">
            <a:avLst/>
          </a:prstGeom>
        </p:spPr>
      </p:pic>
      <p:pic>
        <p:nvPicPr>
          <p:cNvPr id="67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6" cstate="print"/>
          <a:stretch>
            <a:fillRect/>
          </a:stretch>
        </p:blipFill>
        <p:spPr>
          <a:xfrm>
            <a:off x="3779912" y="2204864"/>
            <a:ext cx="244475" cy="244475"/>
          </a:xfrm>
          <a:prstGeom prst="rect">
            <a:avLst/>
          </a:prstGeom>
        </p:spPr>
      </p:pic>
      <p:grpSp>
        <p:nvGrpSpPr>
          <p:cNvPr id="12" name="Группа 56"/>
          <p:cNvGrpSpPr/>
          <p:nvPr/>
        </p:nvGrpSpPr>
        <p:grpSpPr>
          <a:xfrm>
            <a:off x="7113883" y="980728"/>
            <a:ext cx="1274542" cy="1453344"/>
            <a:chOff x="827584" y="692696"/>
            <a:chExt cx="1296144" cy="1453344"/>
          </a:xfrm>
        </p:grpSpPr>
        <p:pic>
          <p:nvPicPr>
            <p:cNvPr id="58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827584" y="692696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9" name="Скругленный прямоугольник 58"/>
            <p:cNvSpPr/>
            <p:nvPr/>
          </p:nvSpPr>
          <p:spPr>
            <a:xfrm>
              <a:off x="1025300" y="980728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8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70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7" cstate="print"/>
          <a:stretch>
            <a:fillRect/>
          </a:stretch>
        </p:blipFill>
        <p:spPr>
          <a:xfrm>
            <a:off x="6228184" y="2204864"/>
            <a:ext cx="244475" cy="244475"/>
          </a:xfrm>
          <a:prstGeom prst="rect">
            <a:avLst/>
          </a:prstGeom>
        </p:spPr>
      </p:pic>
      <p:pic>
        <p:nvPicPr>
          <p:cNvPr id="72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8" cstate="print"/>
          <a:stretch>
            <a:fillRect/>
          </a:stretch>
        </p:blipFill>
        <p:spPr>
          <a:xfrm>
            <a:off x="4283968" y="1916832"/>
            <a:ext cx="244475" cy="244475"/>
          </a:xfrm>
          <a:prstGeom prst="rect">
            <a:avLst/>
          </a:prstGeom>
        </p:spPr>
      </p:pic>
      <p:pic>
        <p:nvPicPr>
          <p:cNvPr id="51" name="Правильно, лови золотую жемчужину.wav">
            <a:hlinkClick r:id="" action="ppaction://media"/>
          </p:cNvPr>
          <p:cNvPicPr>
            <a:picLocks noRot="1" noChangeAspect="1"/>
          </p:cNvPicPr>
          <p:nvPr>
            <a:wavAudioFile r:embed="rId3" name="Правильно, лови золотую жемчужину.wav"/>
          </p:nvPr>
        </p:nvPicPr>
        <p:blipFill>
          <a:blip r:embed="rId14" cstate="print"/>
          <a:stretch>
            <a:fillRect/>
          </a:stretch>
        </p:blipFill>
        <p:spPr>
          <a:xfrm>
            <a:off x="3923928" y="2348880"/>
            <a:ext cx="244475" cy="244475"/>
          </a:xfrm>
          <a:prstGeom prst="rect">
            <a:avLst/>
          </a:prstGeom>
        </p:spPr>
      </p:pic>
      <p:pic>
        <p:nvPicPr>
          <p:cNvPr id="54" name="Думай, это неверный ответ.wav">
            <a:hlinkClick r:id="" action="ppaction://media"/>
          </p:cNvPr>
          <p:cNvPicPr>
            <a:picLocks noRot="1" noChangeAspect="1"/>
          </p:cNvPicPr>
          <p:nvPr>
            <a:wavAudioFile r:embed="rId4" name="Думай, это неверный ответ.wav"/>
          </p:nvPr>
        </p:nvPicPr>
        <p:blipFill>
          <a:blip r:embed="rId14" cstate="print"/>
          <a:stretch>
            <a:fillRect/>
          </a:stretch>
        </p:blipFill>
        <p:spPr>
          <a:xfrm>
            <a:off x="4283968" y="2060848"/>
            <a:ext cx="244475" cy="244475"/>
          </a:xfrm>
          <a:prstGeom prst="rect">
            <a:avLst/>
          </a:prstGeom>
        </p:spPr>
      </p:pic>
      <p:pic>
        <p:nvPicPr>
          <p:cNvPr id="65" name="Думай, это неверный ответ.wav">
            <a:hlinkClick r:id="" action="ppaction://media"/>
          </p:cNvPr>
          <p:cNvPicPr>
            <a:picLocks noRot="1" noChangeAspect="1"/>
          </p:cNvPicPr>
          <p:nvPr>
            <a:wavAudioFile r:embed="rId4" name="Думай, это неверный ответ.wav"/>
          </p:nvPr>
        </p:nvPicPr>
        <p:blipFill>
          <a:blip r:embed="rId19" cstate="print"/>
          <a:stretch>
            <a:fillRect/>
          </a:stretch>
        </p:blipFill>
        <p:spPr>
          <a:xfrm>
            <a:off x="4211960" y="2204864"/>
            <a:ext cx="244475" cy="244475"/>
          </a:xfrm>
          <a:prstGeom prst="rect">
            <a:avLst/>
          </a:prstGeom>
        </p:spPr>
      </p:pic>
      <p:pic>
        <p:nvPicPr>
          <p:cNvPr id="57" name="Думай, это неверный ответ.wav">
            <a:hlinkClick r:id="" action="ppaction://media"/>
          </p:cNvPr>
          <p:cNvPicPr>
            <a:picLocks noRot="1" noChangeAspect="1"/>
          </p:cNvPicPr>
          <p:nvPr>
            <a:wavAudioFile r:embed="rId4" name="Думай, это неверный ответ.wav"/>
          </p:nvPr>
        </p:nvPicPr>
        <p:blipFill>
          <a:blip r:embed="rId20" cstate="print"/>
          <a:stretch>
            <a:fillRect/>
          </a:stretch>
        </p:blipFill>
        <p:spPr>
          <a:xfrm>
            <a:off x="4139952" y="2204864"/>
            <a:ext cx="244475" cy="244475"/>
          </a:xfrm>
          <a:prstGeom prst="rect">
            <a:avLst/>
          </a:prstGeom>
        </p:spPr>
      </p:pic>
      <p:pic>
        <p:nvPicPr>
          <p:cNvPr id="60" name="Думай, это неверный ответ.wav">
            <a:hlinkClick r:id="" action="ppaction://media"/>
          </p:cNvPr>
          <p:cNvPicPr>
            <a:picLocks noRot="1" noChangeAspect="1"/>
          </p:cNvPicPr>
          <p:nvPr>
            <a:wavAudioFile r:embed="rId4" name="Думай, это неверный ответ.wav"/>
          </p:nvPr>
        </p:nvPicPr>
        <p:blipFill>
          <a:blip r:embed="rId21" cstate="print"/>
          <a:stretch>
            <a:fillRect/>
          </a:stretch>
        </p:blipFill>
        <p:spPr>
          <a:xfrm>
            <a:off x="3779912" y="1628800"/>
            <a:ext cx="244475" cy="244475"/>
          </a:xfrm>
          <a:prstGeom prst="rect">
            <a:avLst/>
          </a:prstGeom>
        </p:spPr>
      </p:pic>
      <p:pic>
        <p:nvPicPr>
          <p:cNvPr id="42" name="Picture 15" descr="C:\Users\Ольга\Downloads\0_699ed_92e873a1_orig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380312" y="1340768"/>
            <a:ext cx="648072" cy="634234"/>
          </a:xfrm>
          <a:prstGeom prst="rect">
            <a:avLst/>
          </a:prstGeom>
          <a:noFill/>
        </p:spPr>
      </p:pic>
      <p:pic>
        <p:nvPicPr>
          <p:cNvPr id="64" name="Думай, это неверный ответ.wav">
            <a:hlinkClick r:id="" action="ppaction://media"/>
          </p:cNvPr>
          <p:cNvPicPr>
            <a:picLocks noRot="1" noChangeAspect="1"/>
          </p:cNvPicPr>
          <p:nvPr>
            <a:wavAudioFile r:embed="rId4" name="Думай, это неверный ответ.wav"/>
          </p:nvPr>
        </p:nvPicPr>
        <p:blipFill>
          <a:blip r:embed="rId22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370" fill="hold"/>
                                        <p:tgtEl>
                                          <p:spTgt spid="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371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6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7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3139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139"/>
                            </p:stCondLst>
                            <p:childTnLst>
                              <p:par>
                                <p:cTn id="3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0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3139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39"/>
                            </p:stCondLst>
                            <p:childTnLst>
                              <p:par>
                                <p:cTn id="4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2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3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7" dur="3139" fill="hold"/>
                                        <p:tgtEl>
                                          <p:spTgt spid="6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139"/>
                            </p:stCondLst>
                            <p:childTnLst>
                              <p:par>
                                <p:cTn id="5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5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6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0" dur="3139" fill="hold"/>
                                        <p:tgtEl>
                                          <p:spTgt spid="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139"/>
                            </p:stCondLst>
                            <p:childTnLst>
                              <p:par>
                                <p:cTn id="7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8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9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3" dur="2370" fill="hold"/>
                                        <p:tgtEl>
                                          <p:spTgt spid="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371"/>
                            </p:stCondLst>
                            <p:childTnLst>
                              <p:par>
                                <p:cTn id="8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1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2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6" dur="2370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370"/>
                            </p:stCondLst>
                            <p:childTnLst>
                              <p:par>
                                <p:cTn id="9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5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9" dur="3346" fill="hold"/>
                                        <p:tgtEl>
                                          <p:spTgt spid="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3.10823E-6 C 0.00053 0.00232 0.00053 0.01295 0.00157 0.01712 C 0.00157 0.02382 0.00191 0.0303 0.00244 0.03469 C 0.00244 0.03724 0.00244 0.03932 0.00244 0.04071 C 0.00278 0.04209 0.00278 0.04233 0.00278 0.04394 C 0.00313 0.04741 0.00313 0.05134 0.00365 0.05504 C 0.00417 0.06545 0.00452 0.0754 0.00539 0.08418 C 0.00678 0.09945 0.00539 0.09205 0.00625 0.09714 C 0.00678 0.10153 0.00678 0.10662 0.00712 0.11124 C 0.00764 0.11379 0.00764 0.11887 0.00764 0.11934 C 0.00799 0.13553 0.00764 0.11934 0.00834 0.12743 C 0.00834 0.13021 0.00886 0.13576 0.00886 0.13923 C 0.00938 0.14848 0.00886 0.13576 0.00973 0.14848 C 0.00973 0.15195 0.00973 0.15703 0.01025 0.16097 C 0.0106 0.16351 0.0106 0.1679 0.0106 0.16837 C 0.01094 0.17646 0.01146 0.17785 0.01198 0.18432 C 0.01233 0.19566 0.0132 0.2093 0.01407 0.21739 C 0.01407 0.22803 0.01459 0.22826 0.01494 0.23358 C 0.01598 0.24445 0.01667 0.26018 0.01754 0.26665 C 0.01806 0.27151 0.01858 0.27868 0.01875 0.28053 C 0.01928 0.28677 0.0198 0.29603 0.02014 0.29903 C 0.02066 0.30551 0.02136 0.31337 0.02188 0.31753 C 0.02275 0.33118 0.02396 0.34112 0.02535 0.35199 C 0.02657 0.36379 0.02796 0.38183 0.02952 0.3883 C 0.02969 0.39616 0.03056 0.40033 0.03108 0.40657 C 0.03195 0.41189 0.0323 0.4179 0.03264 0.42045 C 0.03369 0.42924 0.03264 0.41975 0.03369 0.426 C 0.03369 0.42715 0.03369 0.42924 0.03403 0.42993 C 0.03403 0.43201 0.03455 0.43201 0.03455 0.43386 C 0.0349 0.43779 0.03577 0.44242 0.03629 0.4445 C 0.03664 0.44589 0.03664 0.44635 0.03716 0.44774 C 0.03837 0.463 0.04046 0.46786 0.04237 0.47873 C 0.04271 0.48474 0.04306 0.48474 0.04358 0.48983 C 0.0441 0.49422 0.04445 0.49885 0.04497 0.50047 C 0.04549 0.5081 0.04619 0.51642 0.04705 0.51897 C 0.04757 0.52937 0.0481 0.53169 0.04879 0.5377 C 0.04879 0.54047 0.04931 0.54209 0.04966 0.54441 C 0.04966 0.54672 0.05018 0.55134 0.05018 0.55204 C 0.05139 0.55828 0.05226 0.56938 0.0533 0.58095 C 0.054 0.5895 0.05487 0.59829 0.05539 0.605 C 0.05591 0.60546 0.05591 0.60777 0.05591 0.608 C 0.05591 0.60986 0.05608 0.61101 0.05608 0.61217 C 0.0566 0.6124 0.0566 0.61402 0.0566 0.61448 C 0.05695 0.62489 0.0566 0.61564 0.05747 0.62142 C 0.05747 0.62396 0.05799 0.62836 0.05851 0.62974 C 0.05851 0.6309 0.05851 0.63344 0.05851 0.63391 C 0.05903 0.63576 0.05903 0.63159 0.05903 0.63252 " pathEditMode="relative" rAng="0" ptsTypes="ffffffffffffffffffffffffffffffffffffffffffffffA">
                                      <p:cBhvr>
                                        <p:cTn id="111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" y="3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3346"/>
                            </p:stCondLst>
                            <p:childTnLst>
                              <p:par>
                                <p:cTn id="11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9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0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4" dur="3139" fill="hold"/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3139"/>
                            </p:stCondLst>
                            <p:childTnLst>
                              <p:par>
                                <p:cTn id="12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2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3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7" dur="2370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2371"/>
                            </p:stCondLst>
                            <p:childTnLst>
                              <p:par>
                                <p:cTn id="13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showWhenStopped="0">
                <p:cTn id="141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"/>
                </p:tgtEl>
              </p:cMediaNode>
            </p:audio>
            <p:audio>
              <p:cMediaNode showWhenStopped="0">
                <p:cTn id="1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3"/>
                </p:tgtEl>
              </p:cMediaNode>
            </p:audio>
            <p:audio>
              <p:cMediaNode showWhenStopped="0">
                <p:cTn id="1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"/>
                </p:tgtEl>
              </p:cMediaNode>
            </p:audio>
            <p:audio>
              <p:cMediaNode showWhenStopped="0">
                <p:cTn id="14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0"/>
                </p:tgtEl>
              </p:cMediaNode>
            </p:audio>
            <p:audio>
              <p:cMediaNode showWhenStopped="0">
                <p:cTn id="14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  <p:audio>
              <p:cMediaNode showWhenStopped="0">
                <p:cTn id="1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"/>
                </p:tgtEl>
              </p:cMediaNode>
            </p:audio>
            <p:audio>
              <p:cMediaNode showWhenStopped="0">
                <p:cTn id="14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"/>
                </p:tgtEl>
              </p:cMediaNode>
            </p:audio>
            <p:audio>
              <p:cMediaNode showWhenStopped="0">
                <p:cTn id="1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5"/>
                </p:tgtEl>
              </p:cMediaNode>
            </p:audio>
            <p:audio>
              <p:cMediaNode showWhenStopped="0">
                <p:cTn id="1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  <p:audio>
              <p:cMediaNode showWhenStopped="0">
                <p:cTn id="1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"/>
                </p:tgtEl>
              </p:cMediaNode>
            </p:audio>
            <p:audio>
              <p:cMediaNode showWhenStopped="0">
                <p:cTn id="1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Ольга\Downloads\br_cocuk_5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 l="29525"/>
          <a:stretch>
            <a:fillRect/>
          </a:stretch>
        </p:blipFill>
        <p:spPr bwMode="auto">
          <a:xfrm>
            <a:off x="0" y="0"/>
            <a:ext cx="9179984" cy="6858000"/>
          </a:xfrm>
          <a:prstGeom prst="rect">
            <a:avLst/>
          </a:prstGeom>
          <a:noFill/>
        </p:spPr>
      </p:pic>
      <p:pic>
        <p:nvPicPr>
          <p:cNvPr id="19" name="Picture 9" descr="C:\Users\Ольга\Downloads\rakush79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872" y="2492896"/>
            <a:ext cx="2808312" cy="2266263"/>
          </a:xfrm>
          <a:prstGeom prst="rect">
            <a:avLst/>
          </a:prstGeom>
          <a:noFill/>
        </p:spPr>
      </p:pic>
      <p:pic>
        <p:nvPicPr>
          <p:cNvPr id="9226" name="Picture 10" descr="C:\Users\Ольга\Downloads\919756a686f6cecdaa93dd1359ef9e4e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62850" y="0"/>
            <a:ext cx="1581150" cy="1247775"/>
          </a:xfrm>
          <a:prstGeom prst="rect">
            <a:avLst/>
          </a:prstGeom>
          <a:noFill/>
        </p:spPr>
      </p:pic>
      <p:pic>
        <p:nvPicPr>
          <p:cNvPr id="32" name="Picture 15" descr="C:\Users\Ольга\Downloads\0_699ed_92e873a1_orig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0" y="3645024"/>
            <a:ext cx="648072" cy="634234"/>
          </a:xfrm>
          <a:prstGeom prst="rect">
            <a:avLst/>
          </a:prstGeom>
          <a:noFill/>
        </p:spPr>
      </p:pic>
      <p:grpSp>
        <p:nvGrpSpPr>
          <p:cNvPr id="3" name="Группа 38"/>
          <p:cNvGrpSpPr/>
          <p:nvPr/>
        </p:nvGrpSpPr>
        <p:grpSpPr>
          <a:xfrm>
            <a:off x="179512" y="0"/>
            <a:ext cx="1296144" cy="1453344"/>
            <a:chOff x="-2412776" y="476672"/>
            <a:chExt cx="1296144" cy="1453344"/>
          </a:xfrm>
        </p:grpSpPr>
        <p:pic>
          <p:nvPicPr>
            <p:cNvPr id="40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1" name="Скругленный прямоугольник 40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12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4" name="Группа 44"/>
          <p:cNvGrpSpPr/>
          <p:nvPr/>
        </p:nvGrpSpPr>
        <p:grpSpPr>
          <a:xfrm>
            <a:off x="2699792" y="0"/>
            <a:ext cx="1296144" cy="1453344"/>
            <a:chOff x="-2412776" y="476672"/>
            <a:chExt cx="1296144" cy="1453344"/>
          </a:xfrm>
        </p:grpSpPr>
        <p:pic>
          <p:nvPicPr>
            <p:cNvPr id="46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7" name="Скругленный прямоугольник 46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14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6" name="Группа 47"/>
          <p:cNvGrpSpPr/>
          <p:nvPr/>
        </p:nvGrpSpPr>
        <p:grpSpPr>
          <a:xfrm>
            <a:off x="3779912" y="0"/>
            <a:ext cx="1296144" cy="1453344"/>
            <a:chOff x="-2412776" y="476672"/>
            <a:chExt cx="1296144" cy="1453344"/>
          </a:xfrm>
        </p:grpSpPr>
        <p:pic>
          <p:nvPicPr>
            <p:cNvPr id="49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0" name="Скругленный прямоугольник 49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15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7" name="Группа 50"/>
          <p:cNvGrpSpPr/>
          <p:nvPr/>
        </p:nvGrpSpPr>
        <p:grpSpPr>
          <a:xfrm>
            <a:off x="4788024" y="332656"/>
            <a:ext cx="1296144" cy="1453344"/>
            <a:chOff x="-2412776" y="476672"/>
            <a:chExt cx="1296144" cy="1453344"/>
          </a:xfrm>
        </p:grpSpPr>
        <p:pic>
          <p:nvPicPr>
            <p:cNvPr id="52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3" name="Скругленный прямоугольник 52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16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8" name="Группа 53"/>
          <p:cNvGrpSpPr/>
          <p:nvPr/>
        </p:nvGrpSpPr>
        <p:grpSpPr>
          <a:xfrm>
            <a:off x="5940152" y="620688"/>
            <a:ext cx="1296144" cy="1453344"/>
            <a:chOff x="-2268760" y="476672"/>
            <a:chExt cx="1296144" cy="1453344"/>
          </a:xfrm>
        </p:grpSpPr>
        <p:pic>
          <p:nvPicPr>
            <p:cNvPr id="55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268760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6" name="Скругленный прямоугольник 55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17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9" name="Группа 59"/>
          <p:cNvGrpSpPr/>
          <p:nvPr/>
        </p:nvGrpSpPr>
        <p:grpSpPr>
          <a:xfrm>
            <a:off x="7847856" y="2276872"/>
            <a:ext cx="1296144" cy="1453344"/>
            <a:chOff x="-2412776" y="476672"/>
            <a:chExt cx="1296144" cy="1453344"/>
          </a:xfrm>
        </p:grpSpPr>
        <p:pic>
          <p:nvPicPr>
            <p:cNvPr id="61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62" name="Скругленный прямоугольник 61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19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0" name="Группа 62"/>
          <p:cNvGrpSpPr/>
          <p:nvPr/>
        </p:nvGrpSpPr>
        <p:grpSpPr>
          <a:xfrm>
            <a:off x="7847856" y="3645024"/>
            <a:ext cx="1296144" cy="1453344"/>
            <a:chOff x="-2412776" y="476672"/>
            <a:chExt cx="1296144" cy="1453344"/>
          </a:xfrm>
        </p:grpSpPr>
        <p:pic>
          <p:nvPicPr>
            <p:cNvPr id="64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65" name="Скругленный прямоугольник 64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20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1" name="Группа 41"/>
          <p:cNvGrpSpPr/>
          <p:nvPr/>
        </p:nvGrpSpPr>
        <p:grpSpPr>
          <a:xfrm>
            <a:off x="1475656" y="188640"/>
            <a:ext cx="1296144" cy="1453344"/>
            <a:chOff x="-2412776" y="476672"/>
            <a:chExt cx="1296144" cy="1453344"/>
          </a:xfrm>
        </p:grpSpPr>
        <p:pic>
          <p:nvPicPr>
            <p:cNvPr id="43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4" name="Скругленный прямоугольник 43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13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5" name="Picture 6" descr="C:\Users\Ольга\Downloads\78203844_0_5a318_2f3e6ad4_XL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51520" y="1412776"/>
            <a:ext cx="3633047" cy="4510657"/>
          </a:xfrm>
          <a:prstGeom prst="rect">
            <a:avLst/>
          </a:prstGeom>
          <a:noFill/>
        </p:spPr>
      </p:pic>
      <p:grpSp>
        <p:nvGrpSpPr>
          <p:cNvPr id="12" name="Группа 37"/>
          <p:cNvGrpSpPr/>
          <p:nvPr/>
        </p:nvGrpSpPr>
        <p:grpSpPr>
          <a:xfrm>
            <a:off x="0" y="1196752"/>
            <a:ext cx="1296144" cy="1453344"/>
            <a:chOff x="-2412776" y="476672"/>
            <a:chExt cx="1296144" cy="1453344"/>
          </a:xfrm>
        </p:grpSpPr>
        <p:pic>
          <p:nvPicPr>
            <p:cNvPr id="36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37" name="Скругленный прямоугольник 36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11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66" name="Скругленный прямоугольник 65"/>
          <p:cNvSpPr/>
          <p:nvPr/>
        </p:nvSpPr>
        <p:spPr>
          <a:xfrm>
            <a:off x="3995936" y="2852936"/>
            <a:ext cx="1584176" cy="9144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/>
              <a:t>7+7</a:t>
            </a:r>
            <a:endParaRPr lang="ru-RU" sz="6600" b="1" dirty="0"/>
          </a:p>
        </p:txBody>
      </p:sp>
      <p:pic>
        <p:nvPicPr>
          <p:cNvPr id="9227" name="Picture 11" descr="C:\Users\Ольга\Downloads\Truhe.gi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524328" y="5503264"/>
            <a:ext cx="1443236" cy="1354736"/>
          </a:xfrm>
          <a:prstGeom prst="rect">
            <a:avLst/>
          </a:prstGeom>
          <a:noFill/>
        </p:spPr>
      </p:pic>
      <p:pic>
        <p:nvPicPr>
          <p:cNvPr id="45" name="3D-zvuk-slushat_-tol_ko-v-naushnikah-Voda(muzbar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2" cstate="print"/>
          <a:stretch>
            <a:fillRect/>
          </a:stretch>
        </p:blipFill>
        <p:spPr>
          <a:xfrm>
            <a:off x="5436096" y="3501008"/>
            <a:ext cx="244475" cy="244475"/>
          </a:xfrm>
          <a:prstGeom prst="rect">
            <a:avLst/>
          </a:prstGeom>
        </p:spPr>
      </p:pic>
      <p:pic>
        <p:nvPicPr>
          <p:cNvPr id="48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3" cstate="print"/>
          <a:stretch>
            <a:fillRect/>
          </a:stretch>
        </p:blipFill>
        <p:spPr>
          <a:xfrm>
            <a:off x="6732240" y="4077072"/>
            <a:ext cx="244475" cy="244475"/>
          </a:xfrm>
          <a:prstGeom prst="rect">
            <a:avLst/>
          </a:prstGeom>
        </p:spPr>
      </p:pic>
      <p:pic>
        <p:nvPicPr>
          <p:cNvPr id="57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4" cstate="print"/>
          <a:stretch>
            <a:fillRect/>
          </a:stretch>
        </p:blipFill>
        <p:spPr>
          <a:xfrm>
            <a:off x="4427984" y="4869160"/>
            <a:ext cx="244475" cy="244475"/>
          </a:xfrm>
          <a:prstGeom prst="rect">
            <a:avLst/>
          </a:prstGeom>
        </p:spPr>
      </p:pic>
      <p:pic>
        <p:nvPicPr>
          <p:cNvPr id="60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5" cstate="print"/>
          <a:stretch>
            <a:fillRect/>
          </a:stretch>
        </p:blipFill>
        <p:spPr>
          <a:xfrm>
            <a:off x="3995936" y="4509120"/>
            <a:ext cx="244475" cy="244475"/>
          </a:xfrm>
          <a:prstGeom prst="rect">
            <a:avLst/>
          </a:prstGeom>
        </p:spPr>
      </p:pic>
      <p:pic>
        <p:nvPicPr>
          <p:cNvPr id="67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6" cstate="print"/>
          <a:stretch>
            <a:fillRect/>
          </a:stretch>
        </p:blipFill>
        <p:spPr>
          <a:xfrm>
            <a:off x="3419872" y="2708920"/>
            <a:ext cx="244475" cy="244475"/>
          </a:xfrm>
          <a:prstGeom prst="rect">
            <a:avLst/>
          </a:prstGeom>
        </p:spPr>
      </p:pic>
      <p:grpSp>
        <p:nvGrpSpPr>
          <p:cNvPr id="13" name="Группа 56"/>
          <p:cNvGrpSpPr/>
          <p:nvPr/>
        </p:nvGrpSpPr>
        <p:grpSpPr>
          <a:xfrm>
            <a:off x="7092280" y="1196752"/>
            <a:ext cx="1296144" cy="1453344"/>
            <a:chOff x="-2412776" y="476672"/>
            <a:chExt cx="1296144" cy="1453344"/>
          </a:xfrm>
        </p:grpSpPr>
        <p:pic>
          <p:nvPicPr>
            <p:cNvPr id="58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9" name="Скругленный прямоугольник 58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18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69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7" cstate="print"/>
          <a:stretch>
            <a:fillRect/>
          </a:stretch>
        </p:blipFill>
        <p:spPr>
          <a:xfrm>
            <a:off x="6012160" y="2276872"/>
            <a:ext cx="244475" cy="244475"/>
          </a:xfrm>
          <a:prstGeom prst="rect">
            <a:avLst/>
          </a:prstGeom>
        </p:spPr>
      </p:pic>
      <p:pic>
        <p:nvPicPr>
          <p:cNvPr id="72" name="Молодец, золотая жемчужина твоя.wav">
            <a:hlinkClick r:id="" action="ppaction://media"/>
          </p:cNvPr>
          <p:cNvPicPr>
            <a:picLocks noRot="1" noChangeAspect="1"/>
          </p:cNvPicPr>
          <p:nvPr>
            <a:wavAudioFile r:embed="rId3" name="Молодец, золотая жемчужина твоя.wav"/>
          </p:nvPr>
        </p:nvPicPr>
        <p:blipFill>
          <a:blip r:embed="rId18" cstate="print"/>
          <a:stretch>
            <a:fillRect/>
          </a:stretch>
        </p:blipFill>
        <p:spPr>
          <a:xfrm>
            <a:off x="4139952" y="1772816"/>
            <a:ext cx="244475" cy="244475"/>
          </a:xfrm>
          <a:prstGeom prst="rect">
            <a:avLst/>
          </a:prstGeom>
        </p:spPr>
      </p:pic>
      <p:pic>
        <p:nvPicPr>
          <p:cNvPr id="73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9" cstate="print"/>
          <a:stretch>
            <a:fillRect/>
          </a:stretch>
        </p:blipFill>
        <p:spPr>
          <a:xfrm>
            <a:off x="4211960" y="2420888"/>
            <a:ext cx="244475" cy="244475"/>
          </a:xfrm>
          <a:prstGeom prst="rect">
            <a:avLst/>
          </a:prstGeom>
        </p:spPr>
      </p:pic>
      <p:pic>
        <p:nvPicPr>
          <p:cNvPr id="74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20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pic>
        <p:nvPicPr>
          <p:cNvPr id="42" name="Picture 15" descr="C:\Users\Ольга\Downloads\0_699ed_92e873a1_orig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59832" y="404664"/>
            <a:ext cx="648072" cy="634234"/>
          </a:xfrm>
          <a:prstGeom prst="rect">
            <a:avLst/>
          </a:prstGeom>
          <a:noFill/>
        </p:spPr>
      </p:pic>
      <p:pic>
        <p:nvPicPr>
          <p:cNvPr id="63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21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pic>
        <p:nvPicPr>
          <p:cNvPr id="31" name="Picture 3" descr="C:\Users\Ольга\Downloads\2814.gif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 flipH="1">
            <a:off x="5076056" y="1268760"/>
            <a:ext cx="3109241" cy="4536504"/>
          </a:xfrm>
          <a:prstGeom prst="rect">
            <a:avLst/>
          </a:prstGeom>
          <a:noFill/>
        </p:spPr>
      </p:pic>
      <p:pic>
        <p:nvPicPr>
          <p:cNvPr id="68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23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pic>
        <p:nvPicPr>
          <p:cNvPr id="54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2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9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0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2370" fill="hold"/>
                                        <p:tgtEl>
                                          <p:spTgt spid="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370"/>
                            </p:stCondLst>
                            <p:childTnLst>
                              <p:par>
                                <p:cTn id="2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4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2370" fill="hold"/>
                                        <p:tgtEl>
                                          <p:spTgt spid="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370"/>
                            </p:stCondLst>
                            <p:childTnLst>
                              <p:par>
                                <p:cTn id="4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1" dur="2713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5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62535E-6 C 0.00399 0.01248 0.00798 0.02543 0.01423 0.03908 C 0.01614 0.05989 0.02239 0.07978 0.03072 0.09944 C 0.03489 0.1221 0.04322 0.14407 0.05138 0.16605 C 0.05347 0.17553 0.05763 0.18478 0.06163 0.19472 C 0.06163 0.19819 0.06562 0.20582 0.06562 0.20605 C 0.06996 0.22548 0.08211 0.25832 0.0927 0.2759 C 0.10086 0.32076 0.12135 0.36586 0.1401 0.40864 C 0.14826 0.42553 0.15034 0.44542 0.16284 0.45999 C 0.16684 0.47086 0.171 0.48034 0.17934 0.49028 C 0.18559 0.50046 0.1875 0.51202 0.19583 0.5222 C 0.2 0.53515 0.20625 0.54509 0.21649 0.55642 C 0.21857 0.56036 0.22673 0.56753 0.22673 0.56776 C 0.23298 0.58371 0.24722 0.59759 0.26197 0.61123 C 0.26996 0.62095 0.28038 0.62904 0.28871 0.63783 C 0.29687 0.64523 0.30312 0.65379 0.31145 0.66049 C 0.3177 0.66581 0.32586 0.67021 0.3342 0.67576 C 0.34861 0.68732 0.36284 0.70467 0.38159 0.71392 C 0.39184 0.72456 0.40434 0.73173 0.41684 0.74005 C 0.43107 0.74976 0.44357 0.76017 0.46197 0.7648 C 0.46631 0.76734 0.47031 0.77058 0.47656 0.77266 C 0.48072 0.77358 0.49097 0.77613 0.49097 0.77636 C 0.4993 0.78029 0.5052 0.7826 0.51597 0.7826 " pathEditMode="relative" rAng="0" ptsTypes="ffffffffffffffffffffffA">
                                      <p:cBhvr>
                                        <p:cTn id="53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8" y="3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713"/>
                            </p:stCondLst>
                            <p:childTnLst>
                              <p:par>
                                <p:cTn id="5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1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2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6" dur="2370" fill="hold"/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370"/>
                            </p:stCondLst>
                            <p:childTnLst>
                              <p:par>
                                <p:cTn id="6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4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5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9" dur="2370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370"/>
                            </p:stCondLst>
                            <p:childTnLst>
                              <p:par>
                                <p:cTn id="8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7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8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2" dur="2370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370"/>
                            </p:stCondLst>
                            <p:childTnLst>
                              <p:par>
                                <p:cTn id="9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0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1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5" dur="2370" fill="hold"/>
                                        <p:tgtEl>
                                          <p:spTgt spid="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370"/>
                            </p:stCondLst>
                            <p:childTnLst>
                              <p:par>
                                <p:cTn id="10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3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4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8" dur="2370" fill="hold"/>
                                        <p:tgtEl>
                                          <p:spTgt spid="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370"/>
                            </p:stCondLst>
                            <p:childTnLst>
                              <p:par>
                                <p:cTn id="1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6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7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1" dur="2370" fill="hold"/>
                                        <p:tgtEl>
                                          <p:spTgt spid="7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2370"/>
                            </p:stCondLst>
                            <p:childTnLst>
                              <p:par>
                                <p:cTn id="13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40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4" dur="2370" fill="hold"/>
                                        <p:tgtEl>
                                          <p:spTgt spid="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370"/>
                            </p:stCondLst>
                            <p:childTnLst>
                              <p:par>
                                <p:cTn id="14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showWhenStopped="0">
                <p:cTn id="148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"/>
                </p:tgtEl>
              </p:cMediaNode>
            </p:audio>
            <p:audio>
              <p:cMediaNode showWhenStopped="0">
                <p:cTn id="1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8"/>
                </p:tgtEl>
              </p:cMediaNode>
            </p:audio>
            <p:audio>
              <p:cMediaNode showWhenStopped="0">
                <p:cTn id="1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  <p:audio>
              <p:cMediaNode showWhenStopped="0">
                <p:cTn id="1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"/>
                </p:tgtEl>
              </p:cMediaNode>
            </p:audio>
            <p:audio>
              <p:cMediaNode showWhenStopped="0">
                <p:cTn id="1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"/>
                </p:tgtEl>
              </p:cMediaNode>
            </p:audio>
            <p:audio>
              <p:cMediaNode showWhenStopped="0">
                <p:cTn id="15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9"/>
                </p:tgtEl>
              </p:cMediaNode>
            </p:audio>
            <p:audio>
              <p:cMediaNode showWhenStopped="0">
                <p:cTn id="15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  <p:audio>
              <p:cMediaNode showWhenStopped="0">
                <p:cTn id="15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3"/>
                </p:tgtEl>
              </p:cMediaNode>
            </p:audio>
            <p:audio>
              <p:cMediaNode showWhenStopped="0">
                <p:cTn id="15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4"/>
                </p:tgtEl>
              </p:cMediaNode>
            </p:audio>
            <p:audio>
              <p:cMediaNode showWhenStopped="0">
                <p:cTn id="15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3"/>
                </p:tgtEl>
              </p:cMediaNode>
            </p:audio>
            <p:audio>
              <p:cMediaNode showWhenStopped="0">
                <p:cTn id="15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8"/>
                </p:tgtEl>
              </p:cMediaNode>
            </p:audio>
            <p:audio>
              <p:cMediaNode showWhenStopped="0">
                <p:cTn id="15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Ольга\Downloads\br_cocuk_5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rcRect l="29525"/>
          <a:stretch>
            <a:fillRect/>
          </a:stretch>
        </p:blipFill>
        <p:spPr bwMode="auto">
          <a:xfrm>
            <a:off x="0" y="0"/>
            <a:ext cx="9179984" cy="6858000"/>
          </a:xfrm>
          <a:prstGeom prst="rect">
            <a:avLst/>
          </a:prstGeom>
          <a:noFill/>
        </p:spPr>
      </p:pic>
      <p:pic>
        <p:nvPicPr>
          <p:cNvPr id="19" name="Picture 9" descr="C:\Users\Ольга\Downloads\rakush79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872" y="2492896"/>
            <a:ext cx="2808312" cy="2266263"/>
          </a:xfrm>
          <a:prstGeom prst="rect">
            <a:avLst/>
          </a:prstGeom>
          <a:noFill/>
        </p:spPr>
      </p:pic>
      <p:pic>
        <p:nvPicPr>
          <p:cNvPr id="9226" name="Picture 10" descr="C:\Users\Ольга\Downloads\919756a686f6cecdaa93dd1359ef9e4e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62850" y="0"/>
            <a:ext cx="1581150" cy="1247775"/>
          </a:xfrm>
          <a:prstGeom prst="rect">
            <a:avLst/>
          </a:prstGeom>
          <a:noFill/>
        </p:spPr>
      </p:pic>
      <p:pic>
        <p:nvPicPr>
          <p:cNvPr id="32" name="Picture 15" descr="C:\Users\Ольга\Downloads\0_699ed_92e873a1_orig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72000" y="3645024"/>
            <a:ext cx="648072" cy="634234"/>
          </a:xfrm>
          <a:prstGeom prst="rect">
            <a:avLst/>
          </a:prstGeom>
          <a:noFill/>
        </p:spPr>
      </p:pic>
      <p:grpSp>
        <p:nvGrpSpPr>
          <p:cNvPr id="3" name="Группа 38"/>
          <p:cNvGrpSpPr/>
          <p:nvPr/>
        </p:nvGrpSpPr>
        <p:grpSpPr>
          <a:xfrm>
            <a:off x="179512" y="0"/>
            <a:ext cx="1296144" cy="1453344"/>
            <a:chOff x="-2412776" y="476672"/>
            <a:chExt cx="1296144" cy="1453344"/>
          </a:xfrm>
        </p:grpSpPr>
        <p:pic>
          <p:nvPicPr>
            <p:cNvPr id="40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1" name="Скругленный прямоугольник 40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2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4" name="Группа 44"/>
          <p:cNvGrpSpPr/>
          <p:nvPr/>
        </p:nvGrpSpPr>
        <p:grpSpPr>
          <a:xfrm>
            <a:off x="2699792" y="0"/>
            <a:ext cx="1296144" cy="1453344"/>
            <a:chOff x="-2412776" y="476672"/>
            <a:chExt cx="1296144" cy="1453344"/>
          </a:xfrm>
        </p:grpSpPr>
        <p:pic>
          <p:nvPicPr>
            <p:cNvPr id="46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7" name="Скругленный прямоугольник 46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4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6" name="Группа 47"/>
          <p:cNvGrpSpPr/>
          <p:nvPr/>
        </p:nvGrpSpPr>
        <p:grpSpPr>
          <a:xfrm>
            <a:off x="3779912" y="0"/>
            <a:ext cx="1296144" cy="1453344"/>
            <a:chOff x="-2412776" y="476672"/>
            <a:chExt cx="1296144" cy="1453344"/>
          </a:xfrm>
        </p:grpSpPr>
        <p:pic>
          <p:nvPicPr>
            <p:cNvPr id="49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0" name="Скругленный прямоугольник 49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5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7" name="Группа 50"/>
          <p:cNvGrpSpPr/>
          <p:nvPr/>
        </p:nvGrpSpPr>
        <p:grpSpPr>
          <a:xfrm>
            <a:off x="4788024" y="332656"/>
            <a:ext cx="1296144" cy="1453344"/>
            <a:chOff x="-2412776" y="476672"/>
            <a:chExt cx="1296144" cy="1453344"/>
          </a:xfrm>
        </p:grpSpPr>
        <p:pic>
          <p:nvPicPr>
            <p:cNvPr id="52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3" name="Скругленный прямоугольник 52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6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8" name="Группа 53"/>
          <p:cNvGrpSpPr/>
          <p:nvPr/>
        </p:nvGrpSpPr>
        <p:grpSpPr>
          <a:xfrm>
            <a:off x="5940152" y="620688"/>
            <a:ext cx="1296144" cy="1453344"/>
            <a:chOff x="-2268760" y="476672"/>
            <a:chExt cx="1296144" cy="1453344"/>
          </a:xfrm>
        </p:grpSpPr>
        <p:pic>
          <p:nvPicPr>
            <p:cNvPr id="55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268760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6" name="Скругленный прямоугольник 55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7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9" name="Группа 59"/>
          <p:cNvGrpSpPr/>
          <p:nvPr/>
        </p:nvGrpSpPr>
        <p:grpSpPr>
          <a:xfrm>
            <a:off x="7847856" y="2276872"/>
            <a:ext cx="1296144" cy="1453344"/>
            <a:chOff x="-2412776" y="476672"/>
            <a:chExt cx="1296144" cy="1453344"/>
          </a:xfrm>
        </p:grpSpPr>
        <p:pic>
          <p:nvPicPr>
            <p:cNvPr id="61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62" name="Скругленный прямоугольник 61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9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0" name="Группа 41"/>
          <p:cNvGrpSpPr/>
          <p:nvPr/>
        </p:nvGrpSpPr>
        <p:grpSpPr>
          <a:xfrm>
            <a:off x="1475656" y="188640"/>
            <a:ext cx="1296144" cy="1453344"/>
            <a:chOff x="-2412776" y="476672"/>
            <a:chExt cx="1296144" cy="1453344"/>
          </a:xfrm>
        </p:grpSpPr>
        <p:pic>
          <p:nvPicPr>
            <p:cNvPr id="43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4" name="Скругленный прямоугольник 43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3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5" name="Picture 6" descr="C:\Users\Ольга\Downloads\78203844_0_5a318_2f3e6ad4_XL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51520" y="1412776"/>
            <a:ext cx="3633047" cy="4510657"/>
          </a:xfrm>
          <a:prstGeom prst="rect">
            <a:avLst/>
          </a:prstGeom>
          <a:noFill/>
        </p:spPr>
      </p:pic>
      <p:grpSp>
        <p:nvGrpSpPr>
          <p:cNvPr id="11" name="Группа 37"/>
          <p:cNvGrpSpPr/>
          <p:nvPr/>
        </p:nvGrpSpPr>
        <p:grpSpPr>
          <a:xfrm>
            <a:off x="0" y="1124744"/>
            <a:ext cx="1296144" cy="1453344"/>
            <a:chOff x="-2412776" y="476672"/>
            <a:chExt cx="1296144" cy="1453344"/>
          </a:xfrm>
        </p:grpSpPr>
        <p:pic>
          <p:nvPicPr>
            <p:cNvPr id="36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37" name="Скругленный прямоугольник 36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66" name="Скругленный прямоугольник 65"/>
          <p:cNvSpPr/>
          <p:nvPr/>
        </p:nvSpPr>
        <p:spPr>
          <a:xfrm>
            <a:off x="3635896" y="2780928"/>
            <a:ext cx="2232248" cy="9144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/>
              <a:t>14-6</a:t>
            </a:r>
            <a:endParaRPr lang="ru-RU" sz="6600" b="1" dirty="0"/>
          </a:p>
        </p:txBody>
      </p:sp>
      <p:pic>
        <p:nvPicPr>
          <p:cNvPr id="9227" name="Picture 11" descr="C:\Users\Ольга\Downloads\Truhe.gif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524328" y="5503264"/>
            <a:ext cx="1443236" cy="1354736"/>
          </a:xfrm>
          <a:prstGeom prst="rect">
            <a:avLst/>
          </a:prstGeom>
          <a:noFill/>
        </p:spPr>
      </p:pic>
      <p:pic>
        <p:nvPicPr>
          <p:cNvPr id="31" name="Picture 3" descr="C:\Users\Ольга\Downloads\2814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flipH="1">
            <a:off x="5220072" y="1268760"/>
            <a:ext cx="3109241" cy="4536504"/>
          </a:xfrm>
          <a:prstGeom prst="rect">
            <a:avLst/>
          </a:prstGeom>
          <a:noFill/>
        </p:spPr>
      </p:pic>
      <p:pic>
        <p:nvPicPr>
          <p:cNvPr id="45" name="3D-zvuk-slushat_-tol_ko-v-naushnikah-Voda(muzbar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4" cstate="print"/>
          <a:stretch>
            <a:fillRect/>
          </a:stretch>
        </p:blipFill>
        <p:spPr>
          <a:xfrm>
            <a:off x="4716016" y="4869160"/>
            <a:ext cx="244475" cy="244475"/>
          </a:xfrm>
          <a:prstGeom prst="rect">
            <a:avLst/>
          </a:prstGeom>
        </p:spPr>
      </p:pic>
      <p:pic>
        <p:nvPicPr>
          <p:cNvPr id="63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5" cstate="print"/>
          <a:stretch>
            <a:fillRect/>
          </a:stretch>
        </p:blipFill>
        <p:spPr>
          <a:xfrm>
            <a:off x="3491880" y="3068960"/>
            <a:ext cx="244475" cy="244475"/>
          </a:xfrm>
          <a:prstGeom prst="rect">
            <a:avLst/>
          </a:prstGeom>
        </p:spPr>
      </p:pic>
      <p:pic>
        <p:nvPicPr>
          <p:cNvPr id="67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6" cstate="print"/>
          <a:stretch>
            <a:fillRect/>
          </a:stretch>
        </p:blipFill>
        <p:spPr>
          <a:xfrm>
            <a:off x="3779912" y="2204864"/>
            <a:ext cx="244475" cy="244475"/>
          </a:xfrm>
          <a:prstGeom prst="rect">
            <a:avLst/>
          </a:prstGeom>
        </p:spPr>
      </p:pic>
      <p:grpSp>
        <p:nvGrpSpPr>
          <p:cNvPr id="12" name="Группа 56"/>
          <p:cNvGrpSpPr/>
          <p:nvPr/>
        </p:nvGrpSpPr>
        <p:grpSpPr>
          <a:xfrm>
            <a:off x="7113883" y="980728"/>
            <a:ext cx="1274542" cy="1453344"/>
            <a:chOff x="827584" y="692696"/>
            <a:chExt cx="1296144" cy="1453344"/>
          </a:xfrm>
        </p:grpSpPr>
        <p:pic>
          <p:nvPicPr>
            <p:cNvPr id="58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827584" y="692696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9" name="Скругленный прямоугольник 58"/>
            <p:cNvSpPr/>
            <p:nvPr/>
          </p:nvSpPr>
          <p:spPr>
            <a:xfrm>
              <a:off x="1025300" y="980728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8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70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7" cstate="print"/>
          <a:stretch>
            <a:fillRect/>
          </a:stretch>
        </p:blipFill>
        <p:spPr>
          <a:xfrm>
            <a:off x="6228184" y="2204864"/>
            <a:ext cx="244475" cy="244475"/>
          </a:xfrm>
          <a:prstGeom prst="rect">
            <a:avLst/>
          </a:prstGeom>
        </p:spPr>
      </p:pic>
      <p:pic>
        <p:nvPicPr>
          <p:cNvPr id="72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8" cstate="print"/>
          <a:stretch>
            <a:fillRect/>
          </a:stretch>
        </p:blipFill>
        <p:spPr>
          <a:xfrm>
            <a:off x="4283968" y="1916832"/>
            <a:ext cx="244475" cy="244475"/>
          </a:xfrm>
          <a:prstGeom prst="rect">
            <a:avLst/>
          </a:prstGeom>
        </p:spPr>
      </p:pic>
      <p:pic>
        <p:nvPicPr>
          <p:cNvPr id="51" name="Правильно, лови золотую жемчужину.wav">
            <a:hlinkClick r:id="" action="ppaction://media"/>
          </p:cNvPr>
          <p:cNvPicPr>
            <a:picLocks noRot="1" noChangeAspect="1"/>
          </p:cNvPicPr>
          <p:nvPr>
            <a:wavAudioFile r:embed="rId3" name="Правильно, лови золотую жемчужину.wav"/>
          </p:nvPr>
        </p:nvPicPr>
        <p:blipFill>
          <a:blip r:embed="rId14" cstate="print"/>
          <a:stretch>
            <a:fillRect/>
          </a:stretch>
        </p:blipFill>
        <p:spPr>
          <a:xfrm>
            <a:off x="3923928" y="2348880"/>
            <a:ext cx="244475" cy="244475"/>
          </a:xfrm>
          <a:prstGeom prst="rect">
            <a:avLst/>
          </a:prstGeom>
        </p:spPr>
      </p:pic>
      <p:pic>
        <p:nvPicPr>
          <p:cNvPr id="54" name="Думай, это неверный ответ.wav">
            <a:hlinkClick r:id="" action="ppaction://media"/>
          </p:cNvPr>
          <p:cNvPicPr>
            <a:picLocks noRot="1" noChangeAspect="1"/>
          </p:cNvPicPr>
          <p:nvPr>
            <a:wavAudioFile r:embed="rId4" name="Думай, это неверный ответ.wav"/>
          </p:nvPr>
        </p:nvPicPr>
        <p:blipFill>
          <a:blip r:embed="rId14" cstate="print"/>
          <a:stretch>
            <a:fillRect/>
          </a:stretch>
        </p:blipFill>
        <p:spPr>
          <a:xfrm>
            <a:off x="4283968" y="2060848"/>
            <a:ext cx="244475" cy="244475"/>
          </a:xfrm>
          <a:prstGeom prst="rect">
            <a:avLst/>
          </a:prstGeom>
        </p:spPr>
      </p:pic>
      <p:pic>
        <p:nvPicPr>
          <p:cNvPr id="65" name="Думай, это неверный ответ.wav">
            <a:hlinkClick r:id="" action="ppaction://media"/>
          </p:cNvPr>
          <p:cNvPicPr>
            <a:picLocks noRot="1" noChangeAspect="1"/>
          </p:cNvPicPr>
          <p:nvPr>
            <a:wavAudioFile r:embed="rId4" name="Думай, это неверный ответ.wav"/>
          </p:nvPr>
        </p:nvPicPr>
        <p:blipFill>
          <a:blip r:embed="rId19" cstate="print"/>
          <a:stretch>
            <a:fillRect/>
          </a:stretch>
        </p:blipFill>
        <p:spPr>
          <a:xfrm>
            <a:off x="4211960" y="2204864"/>
            <a:ext cx="244475" cy="244475"/>
          </a:xfrm>
          <a:prstGeom prst="rect">
            <a:avLst/>
          </a:prstGeom>
        </p:spPr>
      </p:pic>
      <p:pic>
        <p:nvPicPr>
          <p:cNvPr id="57" name="Думай, это неверный ответ.wav">
            <a:hlinkClick r:id="" action="ppaction://media"/>
          </p:cNvPr>
          <p:cNvPicPr>
            <a:picLocks noRot="1" noChangeAspect="1"/>
          </p:cNvPicPr>
          <p:nvPr>
            <a:wavAudioFile r:embed="rId4" name="Думай, это неверный ответ.wav"/>
          </p:nvPr>
        </p:nvPicPr>
        <p:blipFill>
          <a:blip r:embed="rId20" cstate="print"/>
          <a:stretch>
            <a:fillRect/>
          </a:stretch>
        </p:blipFill>
        <p:spPr>
          <a:xfrm>
            <a:off x="4139952" y="2204864"/>
            <a:ext cx="244475" cy="244475"/>
          </a:xfrm>
          <a:prstGeom prst="rect">
            <a:avLst/>
          </a:prstGeom>
        </p:spPr>
      </p:pic>
      <p:pic>
        <p:nvPicPr>
          <p:cNvPr id="60" name="Думай, это неверный ответ.wav">
            <a:hlinkClick r:id="" action="ppaction://media"/>
          </p:cNvPr>
          <p:cNvPicPr>
            <a:picLocks noRot="1" noChangeAspect="1"/>
          </p:cNvPicPr>
          <p:nvPr>
            <a:wavAudioFile r:embed="rId4" name="Думай, это неверный ответ.wav"/>
          </p:nvPr>
        </p:nvPicPr>
        <p:blipFill>
          <a:blip r:embed="rId21" cstate="print"/>
          <a:stretch>
            <a:fillRect/>
          </a:stretch>
        </p:blipFill>
        <p:spPr>
          <a:xfrm>
            <a:off x="3779912" y="1628800"/>
            <a:ext cx="244475" cy="244475"/>
          </a:xfrm>
          <a:prstGeom prst="rect">
            <a:avLst/>
          </a:prstGeom>
        </p:spPr>
      </p:pic>
      <p:pic>
        <p:nvPicPr>
          <p:cNvPr id="42" name="Picture 15" descr="C:\Users\Ольга\Downloads\0_699ed_92e873a1_orig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380312" y="1340768"/>
            <a:ext cx="648072" cy="634234"/>
          </a:xfrm>
          <a:prstGeom prst="rect">
            <a:avLst/>
          </a:prstGeom>
          <a:noFill/>
        </p:spPr>
      </p:pic>
      <p:pic>
        <p:nvPicPr>
          <p:cNvPr id="64" name="Думай, это неверный ответ.wav">
            <a:hlinkClick r:id="" action="ppaction://media"/>
          </p:cNvPr>
          <p:cNvPicPr>
            <a:picLocks noRot="1" noChangeAspect="1"/>
          </p:cNvPicPr>
          <p:nvPr>
            <a:wavAudioFile r:embed="rId4" name="Думай, это неверный ответ.wav"/>
          </p:nvPr>
        </p:nvPicPr>
        <p:blipFill>
          <a:blip r:embed="rId22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370" fill="hold"/>
                                        <p:tgtEl>
                                          <p:spTgt spid="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371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6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7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3139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139"/>
                            </p:stCondLst>
                            <p:childTnLst>
                              <p:par>
                                <p:cTn id="3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0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3139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39"/>
                            </p:stCondLst>
                            <p:childTnLst>
                              <p:par>
                                <p:cTn id="4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2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3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7" dur="3139" fill="hold"/>
                                        <p:tgtEl>
                                          <p:spTgt spid="6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139"/>
                            </p:stCondLst>
                            <p:childTnLst>
                              <p:par>
                                <p:cTn id="5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5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6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0" dur="3139" fill="hold"/>
                                        <p:tgtEl>
                                          <p:spTgt spid="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139"/>
                            </p:stCondLst>
                            <p:childTnLst>
                              <p:par>
                                <p:cTn id="7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8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9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3" dur="2370" fill="hold"/>
                                        <p:tgtEl>
                                          <p:spTgt spid="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371"/>
                            </p:stCondLst>
                            <p:childTnLst>
                              <p:par>
                                <p:cTn id="8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1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2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6" dur="2370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370"/>
                            </p:stCondLst>
                            <p:childTnLst>
                              <p:par>
                                <p:cTn id="9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5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9" dur="3346" fill="hold"/>
                                        <p:tgtEl>
                                          <p:spTgt spid="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3.10823E-6 C 0.00053 0.00232 0.00053 0.01295 0.00157 0.01712 C 0.00157 0.02382 0.00191 0.0303 0.00244 0.03469 C 0.00244 0.03724 0.00244 0.03932 0.00244 0.04071 C 0.00278 0.04209 0.00278 0.04233 0.00278 0.04394 C 0.00313 0.04741 0.00313 0.05134 0.00365 0.05504 C 0.00417 0.06545 0.00452 0.0754 0.00539 0.08418 C 0.00678 0.09945 0.00539 0.09205 0.00625 0.09714 C 0.00678 0.10153 0.00678 0.10662 0.00712 0.11124 C 0.00764 0.11379 0.00764 0.11887 0.00764 0.11934 C 0.00799 0.13553 0.00764 0.11934 0.00834 0.12743 C 0.00834 0.13021 0.00886 0.13576 0.00886 0.13923 C 0.00938 0.14848 0.00886 0.13576 0.00973 0.14848 C 0.00973 0.15195 0.00973 0.15703 0.01025 0.16097 C 0.0106 0.16351 0.0106 0.1679 0.0106 0.16837 C 0.01094 0.17646 0.01146 0.17785 0.01198 0.18432 C 0.01233 0.19566 0.0132 0.2093 0.01407 0.21739 C 0.01407 0.22803 0.01459 0.22826 0.01494 0.23358 C 0.01598 0.24445 0.01667 0.26018 0.01754 0.26665 C 0.01806 0.27151 0.01858 0.27868 0.01875 0.28053 C 0.01928 0.28677 0.0198 0.29603 0.02014 0.29903 C 0.02066 0.30551 0.02136 0.31337 0.02188 0.31753 C 0.02275 0.33118 0.02396 0.34112 0.02535 0.35199 C 0.02657 0.36379 0.02796 0.38183 0.02952 0.3883 C 0.02969 0.39616 0.03056 0.40033 0.03108 0.40657 C 0.03195 0.41189 0.0323 0.4179 0.03264 0.42045 C 0.03369 0.42924 0.03264 0.41975 0.03369 0.426 C 0.03369 0.42715 0.03369 0.42924 0.03403 0.42993 C 0.03403 0.43201 0.03455 0.43201 0.03455 0.43386 C 0.0349 0.43779 0.03577 0.44242 0.03629 0.4445 C 0.03664 0.44589 0.03664 0.44635 0.03716 0.44774 C 0.03837 0.463 0.04046 0.46786 0.04237 0.47873 C 0.04271 0.48474 0.04306 0.48474 0.04358 0.48983 C 0.0441 0.49422 0.04445 0.49885 0.04497 0.50047 C 0.04549 0.5081 0.04619 0.51642 0.04705 0.51897 C 0.04757 0.52937 0.0481 0.53169 0.04879 0.5377 C 0.04879 0.54047 0.04931 0.54209 0.04966 0.54441 C 0.04966 0.54672 0.05018 0.55134 0.05018 0.55204 C 0.05139 0.55828 0.05226 0.56938 0.0533 0.58095 C 0.054 0.5895 0.05487 0.59829 0.05539 0.605 C 0.05591 0.60546 0.05591 0.60777 0.05591 0.608 C 0.05591 0.60986 0.05608 0.61101 0.05608 0.61217 C 0.0566 0.6124 0.0566 0.61402 0.0566 0.61448 C 0.05695 0.62489 0.0566 0.61564 0.05747 0.62142 C 0.05747 0.62396 0.05799 0.62836 0.05851 0.62974 C 0.05851 0.6309 0.05851 0.63344 0.05851 0.63391 C 0.05903 0.63576 0.05903 0.63159 0.05903 0.63252 " pathEditMode="relative" rAng="0" ptsTypes="ffffffffffffffffffffffffffffffffffffffffffffffA">
                                      <p:cBhvr>
                                        <p:cTn id="111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" y="3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3346"/>
                            </p:stCondLst>
                            <p:childTnLst>
                              <p:par>
                                <p:cTn id="11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9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0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4" dur="3139" fill="hold"/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3139"/>
                            </p:stCondLst>
                            <p:childTnLst>
                              <p:par>
                                <p:cTn id="12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2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3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7" dur="2370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2371"/>
                            </p:stCondLst>
                            <p:childTnLst>
                              <p:par>
                                <p:cTn id="13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showWhenStopped="0">
                <p:cTn id="141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"/>
                </p:tgtEl>
              </p:cMediaNode>
            </p:audio>
            <p:audio>
              <p:cMediaNode showWhenStopped="0">
                <p:cTn id="1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3"/>
                </p:tgtEl>
              </p:cMediaNode>
            </p:audio>
            <p:audio>
              <p:cMediaNode showWhenStopped="0">
                <p:cTn id="1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"/>
                </p:tgtEl>
              </p:cMediaNode>
            </p:audio>
            <p:audio>
              <p:cMediaNode showWhenStopped="0">
                <p:cTn id="14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0"/>
                </p:tgtEl>
              </p:cMediaNode>
            </p:audio>
            <p:audio>
              <p:cMediaNode showWhenStopped="0">
                <p:cTn id="14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  <p:audio>
              <p:cMediaNode showWhenStopped="0">
                <p:cTn id="1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"/>
                </p:tgtEl>
              </p:cMediaNode>
            </p:audio>
            <p:audio>
              <p:cMediaNode showWhenStopped="0">
                <p:cTn id="14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"/>
                </p:tgtEl>
              </p:cMediaNode>
            </p:audio>
            <p:audio>
              <p:cMediaNode showWhenStopped="0">
                <p:cTn id="1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5"/>
                </p:tgtEl>
              </p:cMediaNode>
            </p:audio>
            <p:audio>
              <p:cMediaNode showWhenStopped="0">
                <p:cTn id="1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  <p:audio>
              <p:cMediaNode showWhenStopped="0">
                <p:cTn id="1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"/>
                </p:tgtEl>
              </p:cMediaNode>
            </p:audio>
            <p:audio>
              <p:cMediaNode showWhenStopped="0">
                <p:cTn id="1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Ольга\Downloads\br_cocuk_5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 l="29525"/>
          <a:stretch>
            <a:fillRect/>
          </a:stretch>
        </p:blipFill>
        <p:spPr bwMode="auto">
          <a:xfrm>
            <a:off x="0" y="0"/>
            <a:ext cx="9179984" cy="6858000"/>
          </a:xfrm>
          <a:prstGeom prst="rect">
            <a:avLst/>
          </a:prstGeom>
          <a:noFill/>
        </p:spPr>
      </p:pic>
      <p:pic>
        <p:nvPicPr>
          <p:cNvPr id="19" name="Picture 9" descr="C:\Users\Ольга\Downloads\rakush79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872" y="2492896"/>
            <a:ext cx="2808312" cy="2266263"/>
          </a:xfrm>
          <a:prstGeom prst="rect">
            <a:avLst/>
          </a:prstGeom>
          <a:noFill/>
        </p:spPr>
      </p:pic>
      <p:pic>
        <p:nvPicPr>
          <p:cNvPr id="9226" name="Picture 10" descr="C:\Users\Ольга\Downloads\919756a686f6cecdaa93dd1359ef9e4e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62850" y="0"/>
            <a:ext cx="1581150" cy="1247775"/>
          </a:xfrm>
          <a:prstGeom prst="rect">
            <a:avLst/>
          </a:prstGeom>
          <a:noFill/>
        </p:spPr>
      </p:pic>
      <p:pic>
        <p:nvPicPr>
          <p:cNvPr id="32" name="Picture 15" descr="C:\Users\Ольга\Downloads\0_699ed_92e873a1_orig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0" y="3645024"/>
            <a:ext cx="648072" cy="634234"/>
          </a:xfrm>
          <a:prstGeom prst="rect">
            <a:avLst/>
          </a:prstGeom>
          <a:noFill/>
        </p:spPr>
      </p:pic>
      <p:grpSp>
        <p:nvGrpSpPr>
          <p:cNvPr id="3" name="Группа 38"/>
          <p:cNvGrpSpPr/>
          <p:nvPr/>
        </p:nvGrpSpPr>
        <p:grpSpPr>
          <a:xfrm>
            <a:off x="179512" y="0"/>
            <a:ext cx="1296144" cy="1453344"/>
            <a:chOff x="-2412776" y="476672"/>
            <a:chExt cx="1296144" cy="1453344"/>
          </a:xfrm>
        </p:grpSpPr>
        <p:pic>
          <p:nvPicPr>
            <p:cNvPr id="40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1" name="Скругленный прямоугольник 40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12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4" name="Группа 44"/>
          <p:cNvGrpSpPr/>
          <p:nvPr/>
        </p:nvGrpSpPr>
        <p:grpSpPr>
          <a:xfrm>
            <a:off x="2699792" y="0"/>
            <a:ext cx="1296144" cy="1453344"/>
            <a:chOff x="-2412776" y="476672"/>
            <a:chExt cx="1296144" cy="1453344"/>
          </a:xfrm>
        </p:grpSpPr>
        <p:pic>
          <p:nvPicPr>
            <p:cNvPr id="46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7" name="Скругленный прямоугольник 46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14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6" name="Группа 47"/>
          <p:cNvGrpSpPr/>
          <p:nvPr/>
        </p:nvGrpSpPr>
        <p:grpSpPr>
          <a:xfrm>
            <a:off x="3779912" y="0"/>
            <a:ext cx="1296144" cy="1453344"/>
            <a:chOff x="-2412776" y="476672"/>
            <a:chExt cx="1296144" cy="1453344"/>
          </a:xfrm>
        </p:grpSpPr>
        <p:pic>
          <p:nvPicPr>
            <p:cNvPr id="49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0" name="Скругленный прямоугольник 49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15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7" name="Группа 50"/>
          <p:cNvGrpSpPr/>
          <p:nvPr/>
        </p:nvGrpSpPr>
        <p:grpSpPr>
          <a:xfrm>
            <a:off x="4788024" y="332656"/>
            <a:ext cx="1296144" cy="1453344"/>
            <a:chOff x="-2412776" y="476672"/>
            <a:chExt cx="1296144" cy="1453344"/>
          </a:xfrm>
        </p:grpSpPr>
        <p:pic>
          <p:nvPicPr>
            <p:cNvPr id="52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3" name="Скругленный прямоугольник 52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16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8" name="Группа 53"/>
          <p:cNvGrpSpPr/>
          <p:nvPr/>
        </p:nvGrpSpPr>
        <p:grpSpPr>
          <a:xfrm>
            <a:off x="5940152" y="620688"/>
            <a:ext cx="1296144" cy="1453344"/>
            <a:chOff x="-2268760" y="476672"/>
            <a:chExt cx="1296144" cy="1453344"/>
          </a:xfrm>
        </p:grpSpPr>
        <p:pic>
          <p:nvPicPr>
            <p:cNvPr id="55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268760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6" name="Скругленный прямоугольник 55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17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9" name="Группа 59"/>
          <p:cNvGrpSpPr/>
          <p:nvPr/>
        </p:nvGrpSpPr>
        <p:grpSpPr>
          <a:xfrm>
            <a:off x="7847856" y="2276872"/>
            <a:ext cx="1296144" cy="1453344"/>
            <a:chOff x="-2412776" y="476672"/>
            <a:chExt cx="1296144" cy="1453344"/>
          </a:xfrm>
        </p:grpSpPr>
        <p:pic>
          <p:nvPicPr>
            <p:cNvPr id="61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62" name="Скругленный прямоугольник 61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19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0" name="Группа 62"/>
          <p:cNvGrpSpPr/>
          <p:nvPr/>
        </p:nvGrpSpPr>
        <p:grpSpPr>
          <a:xfrm>
            <a:off x="7847856" y="3645024"/>
            <a:ext cx="1296144" cy="1453344"/>
            <a:chOff x="-2412776" y="476672"/>
            <a:chExt cx="1296144" cy="1453344"/>
          </a:xfrm>
        </p:grpSpPr>
        <p:pic>
          <p:nvPicPr>
            <p:cNvPr id="64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65" name="Скругленный прямоугольник 64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20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1" name="Группа 41"/>
          <p:cNvGrpSpPr/>
          <p:nvPr/>
        </p:nvGrpSpPr>
        <p:grpSpPr>
          <a:xfrm>
            <a:off x="1475656" y="188640"/>
            <a:ext cx="1296144" cy="1453344"/>
            <a:chOff x="-2412776" y="476672"/>
            <a:chExt cx="1296144" cy="1453344"/>
          </a:xfrm>
        </p:grpSpPr>
        <p:pic>
          <p:nvPicPr>
            <p:cNvPr id="43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4" name="Скругленный прямоугольник 43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13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5" name="Picture 6" descr="C:\Users\Ольга\Downloads\78203844_0_5a318_2f3e6ad4_XL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51520" y="1412776"/>
            <a:ext cx="3633047" cy="4510657"/>
          </a:xfrm>
          <a:prstGeom prst="rect">
            <a:avLst/>
          </a:prstGeom>
          <a:noFill/>
        </p:spPr>
      </p:pic>
      <p:grpSp>
        <p:nvGrpSpPr>
          <p:cNvPr id="12" name="Группа 37"/>
          <p:cNvGrpSpPr/>
          <p:nvPr/>
        </p:nvGrpSpPr>
        <p:grpSpPr>
          <a:xfrm>
            <a:off x="0" y="1196752"/>
            <a:ext cx="1296144" cy="1453344"/>
            <a:chOff x="-2412776" y="476672"/>
            <a:chExt cx="1296144" cy="1453344"/>
          </a:xfrm>
        </p:grpSpPr>
        <p:pic>
          <p:nvPicPr>
            <p:cNvPr id="36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37" name="Скругленный прямоугольник 36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11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66" name="Скругленный прямоугольник 65"/>
          <p:cNvSpPr/>
          <p:nvPr/>
        </p:nvSpPr>
        <p:spPr>
          <a:xfrm>
            <a:off x="4139952" y="2924944"/>
            <a:ext cx="1584176" cy="9144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/>
              <a:t>4+7</a:t>
            </a:r>
            <a:endParaRPr lang="ru-RU" sz="6600" b="1" dirty="0"/>
          </a:p>
        </p:txBody>
      </p:sp>
      <p:pic>
        <p:nvPicPr>
          <p:cNvPr id="9227" name="Picture 11" descr="C:\Users\Ольга\Downloads\Truhe.gi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524328" y="5503264"/>
            <a:ext cx="1443236" cy="1354736"/>
          </a:xfrm>
          <a:prstGeom prst="rect">
            <a:avLst/>
          </a:prstGeom>
          <a:noFill/>
        </p:spPr>
      </p:pic>
      <p:pic>
        <p:nvPicPr>
          <p:cNvPr id="42" name="Picture 15" descr="C:\Users\Ольга\Downloads\0_699ed_92e873a1_orig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3528" y="1556792"/>
            <a:ext cx="648072" cy="634234"/>
          </a:xfrm>
          <a:prstGeom prst="rect">
            <a:avLst/>
          </a:prstGeom>
          <a:noFill/>
        </p:spPr>
      </p:pic>
      <p:pic>
        <p:nvPicPr>
          <p:cNvPr id="31" name="Picture 3" descr="C:\Users\Ольга\Downloads\2814.gif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flipH="1">
            <a:off x="5292080" y="1268760"/>
            <a:ext cx="3109241" cy="4536504"/>
          </a:xfrm>
          <a:prstGeom prst="rect">
            <a:avLst/>
          </a:prstGeom>
          <a:noFill/>
        </p:spPr>
      </p:pic>
      <p:pic>
        <p:nvPicPr>
          <p:cNvPr id="45" name="3D-zvuk-slushat_-tol_ko-v-naushnikah-Voda(muzbar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3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pic>
        <p:nvPicPr>
          <p:cNvPr id="48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4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pic>
        <p:nvPicPr>
          <p:cNvPr id="54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5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pic>
        <p:nvPicPr>
          <p:cNvPr id="57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6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pic>
        <p:nvPicPr>
          <p:cNvPr id="60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7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pic>
        <p:nvPicPr>
          <p:cNvPr id="63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8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pic>
        <p:nvPicPr>
          <p:cNvPr id="67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9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grpSp>
        <p:nvGrpSpPr>
          <p:cNvPr id="13" name="Группа 56"/>
          <p:cNvGrpSpPr/>
          <p:nvPr/>
        </p:nvGrpSpPr>
        <p:grpSpPr>
          <a:xfrm>
            <a:off x="7092280" y="1196752"/>
            <a:ext cx="1296144" cy="1453344"/>
            <a:chOff x="-2412776" y="476672"/>
            <a:chExt cx="1296144" cy="1453344"/>
          </a:xfrm>
        </p:grpSpPr>
        <p:pic>
          <p:nvPicPr>
            <p:cNvPr id="58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9" name="Скругленный прямоугольник 58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18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68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20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pic>
        <p:nvPicPr>
          <p:cNvPr id="69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21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pic>
        <p:nvPicPr>
          <p:cNvPr id="70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22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pic>
        <p:nvPicPr>
          <p:cNvPr id="71" name="Молодец, золотая жемчужина твоя.wav">
            <a:hlinkClick r:id="" action="ppaction://media"/>
          </p:cNvPr>
          <p:cNvPicPr>
            <a:picLocks noRot="1" noChangeAspect="1"/>
          </p:cNvPicPr>
          <p:nvPr>
            <a:wavAudioFile r:embed="rId3" name="Молодец, золотая жемчужина твоя.wav"/>
          </p:nvPr>
        </p:nvPicPr>
        <p:blipFill>
          <a:blip r:embed="rId23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9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0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2370" fill="hold"/>
                                        <p:tgtEl>
                                          <p:spTgt spid="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370"/>
                            </p:stCondLst>
                            <p:childTnLst>
                              <p:par>
                                <p:cTn id="2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4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2370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370"/>
                            </p:stCondLst>
                            <p:childTnLst>
                              <p:par>
                                <p:cTn id="4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1" dur="2370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370"/>
                            </p:stCondLst>
                            <p:childTnLst>
                              <p:par>
                                <p:cTn id="5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9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0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4" dur="2370" fill="hold"/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370"/>
                            </p:stCondLst>
                            <p:childTnLst>
                              <p:par>
                                <p:cTn id="6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7" dur="2370" fill="hold"/>
                                        <p:tgtEl>
                                          <p:spTgt spid="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370"/>
                            </p:stCondLst>
                            <p:childTnLst>
                              <p:par>
                                <p:cTn id="7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5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6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0" dur="2370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370"/>
                            </p:stCondLst>
                            <p:childTnLst>
                              <p:par>
                                <p:cTn id="9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9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3" dur="2370" fill="hold"/>
                                        <p:tgtEl>
                                          <p:spTgt spid="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370"/>
                            </p:stCondLst>
                            <p:childTnLst>
                              <p:par>
                                <p:cTn id="10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1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2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6" dur="2370" fill="hold"/>
                                        <p:tgtEl>
                                          <p:spTgt spid="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2370"/>
                            </p:stCondLst>
                            <p:childTnLst>
                              <p:par>
                                <p:cTn id="11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1" fill="hold">
                      <p:stCondLst>
                        <p:cond delay="0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4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5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9" dur="2370" fill="hold"/>
                                        <p:tgtEl>
                                          <p:spTgt spid="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2370"/>
                            </p:stCondLst>
                            <p:childTnLst>
                              <p:par>
                                <p:cTn id="13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>
                      <p:stCondLst>
                        <p:cond delay="0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8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0" dur="2713" fill="hold"/>
                                        <p:tgtEl>
                                          <p:spTgt spid="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11111E-6 -4.25532E-6 C 0.00851 0.0037 0.01216 0.01434 0.02049 0.01827 C 0.02414 0.02567 0.03004 0.03168 0.0356 0.03654 C 0.03612 0.03839 0.03594 0.0407 0.03699 0.04209 C 0.03838 0.04394 0.04081 0.04394 0.04254 0.04556 C 0.04601 0.0488 0.04897 0.05296 0.05209 0.05666 C 0.06077 0.0666 0.06858 0.07701 0.07813 0.0858 C 0.09497 0.10153 0.07969 0.09366 0.09046 0.09852 C 0.09428 0.10361 0.09844 0.1087 0.10279 0.11309 C 0.10539 0.11586 0.11094 0.12049 0.11094 0.12049 C 0.11719 0.13737 0.10938 0.12095 0.1191 0.12951 C 0.12206 0.13205 0.12327 0.1376 0.12605 0.14061 C 0.13438 0.14986 0.1257 0.1376 0.1356 0.14963 C 0.1389 0.15356 0.14133 0.15911 0.14515 0.16235 C 0.14792 0.16489 0.15348 0.16975 0.15348 0.16975 C 0.1573 0.17784 0.16355 0.17969 0.16841 0.18617 C 0.17744 0.19796 0.18733 0.21138 0.19862 0.21901 C 0.20122 0.22942 0.20782 0.22988 0.21372 0.23543 C 0.22501 0.24607 0.23577 0.26226 0.24931 0.26827 C 0.25313 0.27336 0.2606 0.28053 0.26581 0.28284 C 0.27119 0.28862 0.27969 0.2981 0.28629 0.30111 C 0.29324 0.30782 0.30001 0.31568 0.30817 0.31938 C 0.32258 0.33395 0.34011 0.3432 0.35608 0.35407 C 0.37414 0.36633 0.39115 0.3839 0.41094 0.39061 C 0.41945 0.39894 0.429 0.40287 0.43838 0.40888 C 0.44619 0.41397 0.45296 0.42068 0.46164 0.42345 C 0.47154 0.43224 0.45904 0.42206 0.47258 0.42877 C 0.47414 0.42946 0.47518 0.43154 0.47674 0.43247 C 0.47952 0.43432 0.48317 0.43432 0.48629 0.43617 C 0.49324 0.4401 0.5007 0.4445 0.50817 0.44704 C 0.51181 0.4482 0.51581 0.44843 0.5191 0.45074 C 0.5415 0.46577 0.56789 0.47109 0.59185 0.48173 C 0.5981 0.48751 0.60608 0.48751 0.61233 0.49283 C 0.61789 0.49746 0.62397 0.50162 0.63022 0.5037 C 0.63716 0.51018 0.65088 0.51919 0.65886 0.52197 C 0.66407 0.53238 0.67535 0.53469 0.68351 0.54024 C 0.68733 0.54278 0.69202 0.54463 0.69584 0.54741 C 0.69879 0.54949 0.70105 0.55342 0.70417 0.55481 C 0.7191 0.56152 0.73473 0.57239 0.74792 0.58395 C 0.75765 0.59251 0.76772 0.60106 0.77813 0.60777 C 0.77952 0.6087 0.78074 0.61031 0.78213 0.61124 C 0.78473 0.61286 0.78768 0.61378 0.79046 0.61494 C 0.79185 0.61563 0.79445 0.61679 0.79445 0.61679 C 0.80244 0.62743 0.79428 0.61841 0.80417 0.62419 C 0.80869 0.62673 0.81164 0.63113 0.8165 0.63321 C 0.81789 0.63437 0.81893 0.63668 0.82049 0.63691 C 0.8224 0.63737 0.82605 0.63506 0.82605 0.63506 " pathEditMode="relative" ptsTypes="ffffffffffffffffffffffffffffffffffffffffffffffA">
                                      <p:cBhvr>
                                        <p:cTn id="144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713"/>
                            </p:stCondLst>
                            <p:childTnLst>
                              <p:par>
                                <p:cTn id="14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showWhenStopped="0">
                <p:cTn id="148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"/>
                </p:tgtEl>
              </p:cMediaNode>
            </p:audio>
            <p:audio>
              <p:cMediaNode showWhenStopped="0">
                <p:cTn id="1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8"/>
                </p:tgtEl>
              </p:cMediaNode>
            </p:audio>
            <p:audio>
              <p:cMediaNode showWhenStopped="0">
                <p:cTn id="1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"/>
                </p:tgtEl>
              </p:cMediaNode>
            </p:audio>
            <p:audio>
              <p:cMediaNode showWhenStopped="0">
                <p:cTn id="1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  <p:audio>
              <p:cMediaNode showWhenStopped="0">
                <p:cTn id="1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"/>
                </p:tgtEl>
              </p:cMediaNode>
            </p:audio>
            <p:audio>
              <p:cMediaNode showWhenStopped="0">
                <p:cTn id="15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3"/>
                </p:tgtEl>
              </p:cMediaNode>
            </p:audio>
            <p:audio>
              <p:cMediaNode showWhenStopped="0">
                <p:cTn id="15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"/>
                </p:tgtEl>
              </p:cMediaNode>
            </p:audio>
            <p:audio>
              <p:cMediaNode showWhenStopped="0">
                <p:cTn id="15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8"/>
                </p:tgtEl>
              </p:cMediaNode>
            </p:audio>
            <p:audio>
              <p:cMediaNode showWhenStopped="0">
                <p:cTn id="15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9"/>
                </p:tgtEl>
              </p:cMediaNode>
            </p:audio>
            <p:audio>
              <p:cMediaNode showWhenStopped="0">
                <p:cTn id="15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0"/>
                </p:tgtEl>
              </p:cMediaNode>
            </p:audio>
            <p:audio>
              <p:cMediaNode showWhenStopped="0">
                <p:cTn id="15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1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Ольга\Downloads\br_cocuk_5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rcRect l="29525"/>
          <a:stretch>
            <a:fillRect/>
          </a:stretch>
        </p:blipFill>
        <p:spPr bwMode="auto">
          <a:xfrm>
            <a:off x="0" y="0"/>
            <a:ext cx="9179984" cy="6858000"/>
          </a:xfrm>
          <a:prstGeom prst="rect">
            <a:avLst/>
          </a:prstGeom>
          <a:noFill/>
        </p:spPr>
      </p:pic>
      <p:pic>
        <p:nvPicPr>
          <p:cNvPr id="19" name="Picture 9" descr="C:\Users\Ольга\Downloads\rakush79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872" y="2492896"/>
            <a:ext cx="2808312" cy="2266263"/>
          </a:xfrm>
          <a:prstGeom prst="rect">
            <a:avLst/>
          </a:prstGeom>
          <a:noFill/>
        </p:spPr>
      </p:pic>
      <p:pic>
        <p:nvPicPr>
          <p:cNvPr id="9226" name="Picture 10" descr="C:\Users\Ольга\Downloads\919756a686f6cecdaa93dd1359ef9e4e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62850" y="0"/>
            <a:ext cx="1581150" cy="1247775"/>
          </a:xfrm>
          <a:prstGeom prst="rect">
            <a:avLst/>
          </a:prstGeom>
          <a:noFill/>
        </p:spPr>
      </p:pic>
      <p:pic>
        <p:nvPicPr>
          <p:cNvPr id="32" name="Picture 15" descr="C:\Users\Ольга\Downloads\0_699ed_92e873a1_orig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72000" y="3645024"/>
            <a:ext cx="648072" cy="634234"/>
          </a:xfrm>
          <a:prstGeom prst="rect">
            <a:avLst/>
          </a:prstGeom>
          <a:noFill/>
        </p:spPr>
      </p:pic>
      <p:grpSp>
        <p:nvGrpSpPr>
          <p:cNvPr id="3" name="Группа 38"/>
          <p:cNvGrpSpPr/>
          <p:nvPr/>
        </p:nvGrpSpPr>
        <p:grpSpPr>
          <a:xfrm>
            <a:off x="179512" y="0"/>
            <a:ext cx="1296144" cy="1453344"/>
            <a:chOff x="-2412776" y="476672"/>
            <a:chExt cx="1296144" cy="1453344"/>
          </a:xfrm>
        </p:grpSpPr>
        <p:pic>
          <p:nvPicPr>
            <p:cNvPr id="40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1" name="Скругленный прямоугольник 40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2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4" name="Группа 44"/>
          <p:cNvGrpSpPr/>
          <p:nvPr/>
        </p:nvGrpSpPr>
        <p:grpSpPr>
          <a:xfrm>
            <a:off x="2699792" y="0"/>
            <a:ext cx="1296144" cy="1453344"/>
            <a:chOff x="-2412776" y="476672"/>
            <a:chExt cx="1296144" cy="1453344"/>
          </a:xfrm>
        </p:grpSpPr>
        <p:pic>
          <p:nvPicPr>
            <p:cNvPr id="46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7" name="Скругленный прямоугольник 46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4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6" name="Группа 47"/>
          <p:cNvGrpSpPr/>
          <p:nvPr/>
        </p:nvGrpSpPr>
        <p:grpSpPr>
          <a:xfrm>
            <a:off x="3779912" y="0"/>
            <a:ext cx="1296144" cy="1453344"/>
            <a:chOff x="-2412776" y="476672"/>
            <a:chExt cx="1296144" cy="1453344"/>
          </a:xfrm>
        </p:grpSpPr>
        <p:pic>
          <p:nvPicPr>
            <p:cNvPr id="49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0" name="Скругленный прямоугольник 49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5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7" name="Группа 50"/>
          <p:cNvGrpSpPr/>
          <p:nvPr/>
        </p:nvGrpSpPr>
        <p:grpSpPr>
          <a:xfrm>
            <a:off x="4788024" y="332656"/>
            <a:ext cx="1296144" cy="1453344"/>
            <a:chOff x="-2412776" y="476672"/>
            <a:chExt cx="1296144" cy="1453344"/>
          </a:xfrm>
        </p:grpSpPr>
        <p:pic>
          <p:nvPicPr>
            <p:cNvPr id="52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3" name="Скругленный прямоугольник 52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6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8" name="Группа 53"/>
          <p:cNvGrpSpPr/>
          <p:nvPr/>
        </p:nvGrpSpPr>
        <p:grpSpPr>
          <a:xfrm>
            <a:off x="5940152" y="620688"/>
            <a:ext cx="1296144" cy="1453344"/>
            <a:chOff x="-2268760" y="476672"/>
            <a:chExt cx="1296144" cy="1453344"/>
          </a:xfrm>
        </p:grpSpPr>
        <p:pic>
          <p:nvPicPr>
            <p:cNvPr id="55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268760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6" name="Скругленный прямоугольник 55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7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9" name="Группа 59"/>
          <p:cNvGrpSpPr/>
          <p:nvPr/>
        </p:nvGrpSpPr>
        <p:grpSpPr>
          <a:xfrm>
            <a:off x="7847856" y="2276872"/>
            <a:ext cx="1296144" cy="1453344"/>
            <a:chOff x="-2412776" y="476672"/>
            <a:chExt cx="1296144" cy="1453344"/>
          </a:xfrm>
        </p:grpSpPr>
        <p:pic>
          <p:nvPicPr>
            <p:cNvPr id="61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62" name="Скругленный прямоугольник 61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9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0" name="Группа 41"/>
          <p:cNvGrpSpPr/>
          <p:nvPr/>
        </p:nvGrpSpPr>
        <p:grpSpPr>
          <a:xfrm>
            <a:off x="1475656" y="188640"/>
            <a:ext cx="1296144" cy="1453344"/>
            <a:chOff x="-2412776" y="476672"/>
            <a:chExt cx="1296144" cy="1453344"/>
          </a:xfrm>
        </p:grpSpPr>
        <p:pic>
          <p:nvPicPr>
            <p:cNvPr id="43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4" name="Скругленный прямоугольник 43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3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5" name="Picture 6" descr="C:\Users\Ольга\Downloads\78203844_0_5a318_2f3e6ad4_XL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51520" y="1412776"/>
            <a:ext cx="3633047" cy="4510657"/>
          </a:xfrm>
          <a:prstGeom prst="rect">
            <a:avLst/>
          </a:prstGeom>
          <a:noFill/>
        </p:spPr>
      </p:pic>
      <p:grpSp>
        <p:nvGrpSpPr>
          <p:cNvPr id="11" name="Группа 37"/>
          <p:cNvGrpSpPr/>
          <p:nvPr/>
        </p:nvGrpSpPr>
        <p:grpSpPr>
          <a:xfrm>
            <a:off x="0" y="1124744"/>
            <a:ext cx="1296144" cy="1453344"/>
            <a:chOff x="-2412776" y="476672"/>
            <a:chExt cx="1296144" cy="1453344"/>
          </a:xfrm>
        </p:grpSpPr>
        <p:pic>
          <p:nvPicPr>
            <p:cNvPr id="36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37" name="Скругленный прямоугольник 36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66" name="Скругленный прямоугольник 65"/>
          <p:cNvSpPr/>
          <p:nvPr/>
        </p:nvSpPr>
        <p:spPr>
          <a:xfrm>
            <a:off x="3635896" y="2780928"/>
            <a:ext cx="2232248" cy="9144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/>
              <a:t>13-6</a:t>
            </a:r>
            <a:endParaRPr lang="ru-RU" sz="6600" b="1" dirty="0"/>
          </a:p>
        </p:txBody>
      </p:sp>
      <p:pic>
        <p:nvPicPr>
          <p:cNvPr id="9227" name="Picture 11" descr="C:\Users\Ольга\Downloads\Truhe.gif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524328" y="5503264"/>
            <a:ext cx="1443236" cy="1354736"/>
          </a:xfrm>
          <a:prstGeom prst="rect">
            <a:avLst/>
          </a:prstGeom>
          <a:noFill/>
        </p:spPr>
      </p:pic>
      <p:pic>
        <p:nvPicPr>
          <p:cNvPr id="31" name="Picture 3" descr="C:\Users\Ольга\Downloads\2814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flipH="1">
            <a:off x="5292080" y="1268760"/>
            <a:ext cx="3109241" cy="4536504"/>
          </a:xfrm>
          <a:prstGeom prst="rect">
            <a:avLst/>
          </a:prstGeom>
          <a:noFill/>
        </p:spPr>
      </p:pic>
      <p:pic>
        <p:nvPicPr>
          <p:cNvPr id="45" name="3D-zvuk-slushat_-tol_ko-v-naushnikah-Voda(muzbar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4" cstate="print"/>
          <a:stretch>
            <a:fillRect/>
          </a:stretch>
        </p:blipFill>
        <p:spPr>
          <a:xfrm>
            <a:off x="4716016" y="4869160"/>
            <a:ext cx="244475" cy="244475"/>
          </a:xfrm>
          <a:prstGeom prst="rect">
            <a:avLst/>
          </a:prstGeom>
        </p:spPr>
      </p:pic>
      <p:pic>
        <p:nvPicPr>
          <p:cNvPr id="63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5" cstate="print"/>
          <a:stretch>
            <a:fillRect/>
          </a:stretch>
        </p:blipFill>
        <p:spPr>
          <a:xfrm>
            <a:off x="3491880" y="3068960"/>
            <a:ext cx="244475" cy="244475"/>
          </a:xfrm>
          <a:prstGeom prst="rect">
            <a:avLst/>
          </a:prstGeom>
        </p:spPr>
      </p:pic>
      <p:pic>
        <p:nvPicPr>
          <p:cNvPr id="67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6" cstate="print"/>
          <a:stretch>
            <a:fillRect/>
          </a:stretch>
        </p:blipFill>
        <p:spPr>
          <a:xfrm>
            <a:off x="3779912" y="2204864"/>
            <a:ext cx="244475" cy="244475"/>
          </a:xfrm>
          <a:prstGeom prst="rect">
            <a:avLst/>
          </a:prstGeom>
        </p:spPr>
      </p:pic>
      <p:grpSp>
        <p:nvGrpSpPr>
          <p:cNvPr id="12" name="Группа 56"/>
          <p:cNvGrpSpPr/>
          <p:nvPr/>
        </p:nvGrpSpPr>
        <p:grpSpPr>
          <a:xfrm>
            <a:off x="7113883" y="980728"/>
            <a:ext cx="1274542" cy="1453344"/>
            <a:chOff x="827584" y="692696"/>
            <a:chExt cx="1296144" cy="1453344"/>
          </a:xfrm>
        </p:grpSpPr>
        <p:pic>
          <p:nvPicPr>
            <p:cNvPr id="58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827584" y="692696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9" name="Скругленный прямоугольник 58"/>
            <p:cNvSpPr/>
            <p:nvPr/>
          </p:nvSpPr>
          <p:spPr>
            <a:xfrm>
              <a:off x="1025300" y="980728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8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70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7" cstate="print"/>
          <a:stretch>
            <a:fillRect/>
          </a:stretch>
        </p:blipFill>
        <p:spPr>
          <a:xfrm>
            <a:off x="6228184" y="2204864"/>
            <a:ext cx="244475" cy="244475"/>
          </a:xfrm>
          <a:prstGeom prst="rect">
            <a:avLst/>
          </a:prstGeom>
        </p:spPr>
      </p:pic>
      <p:pic>
        <p:nvPicPr>
          <p:cNvPr id="72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8" cstate="print"/>
          <a:stretch>
            <a:fillRect/>
          </a:stretch>
        </p:blipFill>
        <p:spPr>
          <a:xfrm>
            <a:off x="4283968" y="1916832"/>
            <a:ext cx="244475" cy="244475"/>
          </a:xfrm>
          <a:prstGeom prst="rect">
            <a:avLst/>
          </a:prstGeom>
        </p:spPr>
      </p:pic>
      <p:pic>
        <p:nvPicPr>
          <p:cNvPr id="51" name="Правильно, лови золотую жемчужину.wav">
            <a:hlinkClick r:id="" action="ppaction://media"/>
          </p:cNvPr>
          <p:cNvPicPr>
            <a:picLocks noRot="1" noChangeAspect="1"/>
          </p:cNvPicPr>
          <p:nvPr>
            <a:wavAudioFile r:embed="rId3" name="Правильно, лови золотую жемчужину.wav"/>
          </p:nvPr>
        </p:nvPicPr>
        <p:blipFill>
          <a:blip r:embed="rId14" cstate="print"/>
          <a:stretch>
            <a:fillRect/>
          </a:stretch>
        </p:blipFill>
        <p:spPr>
          <a:xfrm>
            <a:off x="3923928" y="2348880"/>
            <a:ext cx="244475" cy="244475"/>
          </a:xfrm>
          <a:prstGeom prst="rect">
            <a:avLst/>
          </a:prstGeom>
        </p:spPr>
      </p:pic>
      <p:pic>
        <p:nvPicPr>
          <p:cNvPr id="54" name="Думай, это неверный ответ.wav">
            <a:hlinkClick r:id="" action="ppaction://media"/>
          </p:cNvPr>
          <p:cNvPicPr>
            <a:picLocks noRot="1" noChangeAspect="1"/>
          </p:cNvPicPr>
          <p:nvPr>
            <a:wavAudioFile r:embed="rId4" name="Думай, это неверный ответ.wav"/>
          </p:nvPr>
        </p:nvPicPr>
        <p:blipFill>
          <a:blip r:embed="rId14" cstate="print"/>
          <a:stretch>
            <a:fillRect/>
          </a:stretch>
        </p:blipFill>
        <p:spPr>
          <a:xfrm>
            <a:off x="4283968" y="2060848"/>
            <a:ext cx="244475" cy="244475"/>
          </a:xfrm>
          <a:prstGeom prst="rect">
            <a:avLst/>
          </a:prstGeom>
        </p:spPr>
      </p:pic>
      <p:pic>
        <p:nvPicPr>
          <p:cNvPr id="65" name="Думай, это неверный ответ.wav">
            <a:hlinkClick r:id="" action="ppaction://media"/>
          </p:cNvPr>
          <p:cNvPicPr>
            <a:picLocks noRot="1" noChangeAspect="1"/>
          </p:cNvPicPr>
          <p:nvPr>
            <a:wavAudioFile r:embed="rId4" name="Думай, это неверный ответ.wav"/>
          </p:nvPr>
        </p:nvPicPr>
        <p:blipFill>
          <a:blip r:embed="rId19" cstate="print"/>
          <a:stretch>
            <a:fillRect/>
          </a:stretch>
        </p:blipFill>
        <p:spPr>
          <a:xfrm>
            <a:off x="4211960" y="2204864"/>
            <a:ext cx="244475" cy="244475"/>
          </a:xfrm>
          <a:prstGeom prst="rect">
            <a:avLst/>
          </a:prstGeom>
        </p:spPr>
      </p:pic>
      <p:pic>
        <p:nvPicPr>
          <p:cNvPr id="57" name="Думай, это неверный ответ.wav">
            <a:hlinkClick r:id="" action="ppaction://media"/>
          </p:cNvPr>
          <p:cNvPicPr>
            <a:picLocks noRot="1" noChangeAspect="1"/>
          </p:cNvPicPr>
          <p:nvPr>
            <a:wavAudioFile r:embed="rId4" name="Думай, это неверный ответ.wav"/>
          </p:nvPr>
        </p:nvPicPr>
        <p:blipFill>
          <a:blip r:embed="rId20" cstate="print"/>
          <a:stretch>
            <a:fillRect/>
          </a:stretch>
        </p:blipFill>
        <p:spPr>
          <a:xfrm>
            <a:off x="4139952" y="2204864"/>
            <a:ext cx="244475" cy="244475"/>
          </a:xfrm>
          <a:prstGeom prst="rect">
            <a:avLst/>
          </a:prstGeom>
        </p:spPr>
      </p:pic>
      <p:pic>
        <p:nvPicPr>
          <p:cNvPr id="60" name="Думай, это неверный ответ.wav">
            <a:hlinkClick r:id="" action="ppaction://media"/>
          </p:cNvPr>
          <p:cNvPicPr>
            <a:picLocks noRot="1" noChangeAspect="1"/>
          </p:cNvPicPr>
          <p:nvPr>
            <a:wavAudioFile r:embed="rId4" name="Думай, это неверный ответ.wav"/>
          </p:nvPr>
        </p:nvPicPr>
        <p:blipFill>
          <a:blip r:embed="rId21" cstate="print"/>
          <a:stretch>
            <a:fillRect/>
          </a:stretch>
        </p:blipFill>
        <p:spPr>
          <a:xfrm>
            <a:off x="3779912" y="1628800"/>
            <a:ext cx="244475" cy="244475"/>
          </a:xfrm>
          <a:prstGeom prst="rect">
            <a:avLst/>
          </a:prstGeom>
        </p:spPr>
      </p:pic>
      <p:pic>
        <p:nvPicPr>
          <p:cNvPr id="42" name="Picture 15" descr="C:\Users\Ольга\Downloads\0_699ed_92e873a1_orig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372200" y="980728"/>
            <a:ext cx="648072" cy="634234"/>
          </a:xfrm>
          <a:prstGeom prst="rect">
            <a:avLst/>
          </a:prstGeom>
          <a:noFill/>
        </p:spPr>
      </p:pic>
      <p:pic>
        <p:nvPicPr>
          <p:cNvPr id="64" name="Думай, это неверный ответ.wav">
            <a:hlinkClick r:id="" action="ppaction://media"/>
          </p:cNvPr>
          <p:cNvPicPr>
            <a:picLocks noRot="1" noChangeAspect="1"/>
          </p:cNvPicPr>
          <p:nvPr>
            <a:wavAudioFile r:embed="rId4" name="Думай, это неверный ответ.wav"/>
          </p:nvPr>
        </p:nvPicPr>
        <p:blipFill>
          <a:blip r:embed="rId22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370" fill="hold"/>
                                        <p:tgtEl>
                                          <p:spTgt spid="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371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6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7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3139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139"/>
                            </p:stCondLst>
                            <p:childTnLst>
                              <p:par>
                                <p:cTn id="3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0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3139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39"/>
                            </p:stCondLst>
                            <p:childTnLst>
                              <p:par>
                                <p:cTn id="4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2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3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7" dur="3139" fill="hold"/>
                                        <p:tgtEl>
                                          <p:spTgt spid="6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139"/>
                            </p:stCondLst>
                            <p:childTnLst>
                              <p:par>
                                <p:cTn id="5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5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6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0" dur="3139" fill="hold"/>
                                        <p:tgtEl>
                                          <p:spTgt spid="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139"/>
                            </p:stCondLst>
                            <p:childTnLst>
                              <p:par>
                                <p:cTn id="7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8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9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3" dur="2370" fill="hold"/>
                                        <p:tgtEl>
                                          <p:spTgt spid="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371"/>
                            </p:stCondLst>
                            <p:childTnLst>
                              <p:par>
                                <p:cTn id="8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2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6" dur="3346" fill="hold"/>
                                        <p:tgtEl>
                                          <p:spTgt spid="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4.57909E-6 C 0.00122 0.00231 0.00122 0.0141 0.00399 0.01873 C 0.00399 0.02613 0.00486 0.03307 0.00625 0.03792 C 0.00625 0.0407 0.00625 0.04301 0.00625 0.04463 C 0.00712 0.04625 0.00712 0.04648 0.00712 0.0481 C 0.00799 0.05203 0.00799 0.05619 0.00938 0.06036 C 0.01077 0.07192 0.01163 0.08279 0.01389 0.0925 C 0.01754 0.10915 0.01389 0.10106 0.01615 0.10661 C 0.01754 0.11147 0.01754 0.11702 0.0184 0.1221 C 0.01979 0.12488 0.01979 0.13043 0.01979 0.13112 C 0.02066 0.1487 0.01979 0.13112 0.02153 0.13991 C 0.02153 0.14292 0.02292 0.14916 0.02292 0.15286 C 0.02431 0.16304 0.02292 0.14916 0.02518 0.16304 C 0.02518 0.16697 0.02518 0.17252 0.02656 0.17668 C 0.02743 0.17946 0.02743 0.18432 0.02743 0.18501 C 0.0283 0.1938 0.02969 0.19542 0.03108 0.20235 C 0.03195 0.21484 0.0342 0.22988 0.03646 0.23889 C 0.03646 0.25046 0.03785 0.25069 0.03872 0.25647 C 0.04149 0.2685 0.04323 0.28584 0.04549 0.29301 C 0.04688 0.29833 0.04827 0.30619 0.04879 0.30827 C 0.05 0.31498 0.05139 0.32516 0.05226 0.3284 C 0.05365 0.33556 0.05556 0.34435 0.05677 0.34875 C 0.05903 0.36378 0.06233 0.37465 0.06597 0.38667 C 0.0691 0.39963 0.07274 0.41951 0.07674 0.42668 C 0.07726 0.43524 0.07952 0.43987 0.08073 0.44657 C 0.08299 0.45259 0.08403 0.45906 0.0849 0.46184 C 0.0875 0.47155 0.0849 0.46114 0.0875 0.46808 C 0.0875 0.46924 0.0875 0.47155 0.08854 0.47224 C 0.08854 0.47456 0.08976 0.47456 0.08976 0.47664 C 0.0908 0.48103 0.09306 0.48612 0.09445 0.48843 C 0.09531 0.48982 0.09531 0.49028 0.0967 0.4919 C 0.09983 0.50878 0.10521 0.5141 0.11024 0.5259 C 0.11111 0.5326 0.11198 0.5326 0.11337 0.53815 C 0.11476 0.54301 0.11563 0.5481 0.11702 0.54995 C 0.11823 0.55827 0.12014 0.56729 0.1224 0.5703 C 0.12379 0.58163 0.12518 0.58418 0.12691 0.59088 C 0.12691 0.59389 0.1283 0.59551 0.12917 0.59805 C 0.12917 0.6006 0.13056 0.60568 0.13056 0.60661 C 0.13368 0.61332 0.13594 0.62557 0.13872 0.63829 C 0.14045 0.64778 0.14271 0.65726 0.1441 0.66466 C 0.14549 0.66535 0.14549 0.6679 0.14549 0.66813 C 0.14549 0.66998 0.14584 0.67136 0.14584 0.67252 C 0.14722 0.67298 0.14722 0.6746 0.14722 0.67506 C 0.14809 0.68663 0.14722 0.67645 0.14948 0.6827 C 0.14948 0.68547 0.15087 0.69033 0.15226 0.69195 C 0.15226 0.6931 0.15226 0.69611 0.15226 0.69657 C 0.15365 0.69865 0.15365 0.69403 0.15365 0.69495 " pathEditMode="relative" rAng="0" ptsTypes="ffffffffffffffffffffffffffffffffffffffffffffffA">
                                      <p:cBhvr>
                                        <p:cTn id="98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" y="3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3346"/>
                            </p:stCondLst>
                            <p:childTnLst>
                              <p:par>
                                <p:cTn id="10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7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1" dur="2370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371"/>
                            </p:stCondLst>
                            <p:childTnLst>
                              <p:par>
                                <p:cTn id="11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9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0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4" dur="3139" fill="hold"/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3139"/>
                            </p:stCondLst>
                            <p:childTnLst>
                              <p:par>
                                <p:cTn id="12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2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3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7" dur="2370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2371"/>
                            </p:stCondLst>
                            <p:childTnLst>
                              <p:par>
                                <p:cTn id="13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showWhenStopped="0">
                <p:cTn id="141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"/>
                </p:tgtEl>
              </p:cMediaNode>
            </p:audio>
            <p:audio>
              <p:cMediaNode showWhenStopped="0">
                <p:cTn id="1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3"/>
                </p:tgtEl>
              </p:cMediaNode>
            </p:audio>
            <p:audio>
              <p:cMediaNode showWhenStopped="0">
                <p:cTn id="1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"/>
                </p:tgtEl>
              </p:cMediaNode>
            </p:audio>
            <p:audio>
              <p:cMediaNode showWhenStopped="0">
                <p:cTn id="14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0"/>
                </p:tgtEl>
              </p:cMediaNode>
            </p:audio>
            <p:audio>
              <p:cMediaNode showWhenStopped="0">
                <p:cTn id="14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  <p:audio>
              <p:cMediaNode showWhenStopped="0">
                <p:cTn id="1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"/>
                </p:tgtEl>
              </p:cMediaNode>
            </p:audio>
            <p:audio>
              <p:cMediaNode showWhenStopped="0">
                <p:cTn id="14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"/>
                </p:tgtEl>
              </p:cMediaNode>
            </p:audio>
            <p:audio>
              <p:cMediaNode showWhenStopped="0">
                <p:cTn id="1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5"/>
                </p:tgtEl>
              </p:cMediaNode>
            </p:audio>
            <p:audio>
              <p:cMediaNode showWhenStopped="0">
                <p:cTn id="1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  <p:audio>
              <p:cMediaNode showWhenStopped="0">
                <p:cTn id="1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"/>
                </p:tgtEl>
              </p:cMediaNode>
            </p:audio>
            <p:audio>
              <p:cMediaNode showWhenStopped="0">
                <p:cTn id="1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4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Ольга\Downloads\br_cocuk_5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rcRect l="29525"/>
          <a:stretch>
            <a:fillRect/>
          </a:stretch>
        </p:blipFill>
        <p:spPr bwMode="auto">
          <a:xfrm>
            <a:off x="0" y="0"/>
            <a:ext cx="9179984" cy="6858000"/>
          </a:xfrm>
          <a:prstGeom prst="rect">
            <a:avLst/>
          </a:prstGeom>
          <a:noFill/>
        </p:spPr>
      </p:pic>
      <p:pic>
        <p:nvPicPr>
          <p:cNvPr id="19" name="Picture 9" descr="C:\Users\Ольга\Downloads\rakush79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872" y="2492896"/>
            <a:ext cx="2808312" cy="2266263"/>
          </a:xfrm>
          <a:prstGeom prst="rect">
            <a:avLst/>
          </a:prstGeom>
          <a:noFill/>
        </p:spPr>
      </p:pic>
      <p:pic>
        <p:nvPicPr>
          <p:cNvPr id="9226" name="Picture 10" descr="C:\Users\Ольга\Downloads\919756a686f6cecdaa93dd1359ef9e4e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62850" y="0"/>
            <a:ext cx="1581150" cy="1247775"/>
          </a:xfrm>
          <a:prstGeom prst="rect">
            <a:avLst/>
          </a:prstGeom>
          <a:noFill/>
        </p:spPr>
      </p:pic>
      <p:pic>
        <p:nvPicPr>
          <p:cNvPr id="32" name="Picture 15" descr="C:\Users\Ольга\Downloads\0_699ed_92e873a1_orig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72000" y="3645024"/>
            <a:ext cx="648072" cy="634234"/>
          </a:xfrm>
          <a:prstGeom prst="rect">
            <a:avLst/>
          </a:prstGeom>
          <a:noFill/>
        </p:spPr>
      </p:pic>
      <p:grpSp>
        <p:nvGrpSpPr>
          <p:cNvPr id="3" name="Группа 38"/>
          <p:cNvGrpSpPr/>
          <p:nvPr/>
        </p:nvGrpSpPr>
        <p:grpSpPr>
          <a:xfrm>
            <a:off x="179512" y="0"/>
            <a:ext cx="1296144" cy="1453344"/>
            <a:chOff x="-2412776" y="476672"/>
            <a:chExt cx="1296144" cy="1453344"/>
          </a:xfrm>
        </p:grpSpPr>
        <p:pic>
          <p:nvPicPr>
            <p:cNvPr id="40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1" name="Скругленный прямоугольник 40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2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4" name="Группа 44"/>
          <p:cNvGrpSpPr/>
          <p:nvPr/>
        </p:nvGrpSpPr>
        <p:grpSpPr>
          <a:xfrm>
            <a:off x="2699792" y="0"/>
            <a:ext cx="1296144" cy="1453344"/>
            <a:chOff x="-2412776" y="476672"/>
            <a:chExt cx="1296144" cy="1453344"/>
          </a:xfrm>
        </p:grpSpPr>
        <p:pic>
          <p:nvPicPr>
            <p:cNvPr id="46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7" name="Скругленный прямоугольник 46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4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6" name="Группа 47"/>
          <p:cNvGrpSpPr/>
          <p:nvPr/>
        </p:nvGrpSpPr>
        <p:grpSpPr>
          <a:xfrm>
            <a:off x="3779912" y="0"/>
            <a:ext cx="1296144" cy="1453344"/>
            <a:chOff x="-2412776" y="476672"/>
            <a:chExt cx="1296144" cy="1453344"/>
          </a:xfrm>
        </p:grpSpPr>
        <p:pic>
          <p:nvPicPr>
            <p:cNvPr id="49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0" name="Скругленный прямоугольник 49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5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7" name="Группа 50"/>
          <p:cNvGrpSpPr/>
          <p:nvPr/>
        </p:nvGrpSpPr>
        <p:grpSpPr>
          <a:xfrm>
            <a:off x="4788024" y="332656"/>
            <a:ext cx="1296144" cy="1453344"/>
            <a:chOff x="-2412776" y="476672"/>
            <a:chExt cx="1296144" cy="1453344"/>
          </a:xfrm>
        </p:grpSpPr>
        <p:pic>
          <p:nvPicPr>
            <p:cNvPr id="52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3" name="Скругленный прямоугольник 52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6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8" name="Группа 53"/>
          <p:cNvGrpSpPr/>
          <p:nvPr/>
        </p:nvGrpSpPr>
        <p:grpSpPr>
          <a:xfrm>
            <a:off x="5940152" y="620688"/>
            <a:ext cx="1296144" cy="1453344"/>
            <a:chOff x="-2268760" y="476672"/>
            <a:chExt cx="1296144" cy="1453344"/>
          </a:xfrm>
        </p:grpSpPr>
        <p:pic>
          <p:nvPicPr>
            <p:cNvPr id="55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268760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6" name="Скругленный прямоугольник 55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7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9" name="Группа 59"/>
          <p:cNvGrpSpPr/>
          <p:nvPr/>
        </p:nvGrpSpPr>
        <p:grpSpPr>
          <a:xfrm>
            <a:off x="7847856" y="2276872"/>
            <a:ext cx="1296144" cy="1453344"/>
            <a:chOff x="-2412776" y="476672"/>
            <a:chExt cx="1296144" cy="1453344"/>
          </a:xfrm>
        </p:grpSpPr>
        <p:pic>
          <p:nvPicPr>
            <p:cNvPr id="61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62" name="Скругленный прямоугольник 61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9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0" name="Группа 41"/>
          <p:cNvGrpSpPr/>
          <p:nvPr/>
        </p:nvGrpSpPr>
        <p:grpSpPr>
          <a:xfrm>
            <a:off x="1475656" y="188640"/>
            <a:ext cx="1296144" cy="1453344"/>
            <a:chOff x="-2412776" y="476672"/>
            <a:chExt cx="1296144" cy="1453344"/>
          </a:xfrm>
        </p:grpSpPr>
        <p:pic>
          <p:nvPicPr>
            <p:cNvPr id="43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4" name="Скругленный прямоугольник 43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3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5" name="Picture 6" descr="C:\Users\Ольга\Downloads\78203844_0_5a318_2f3e6ad4_XL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51520" y="1412776"/>
            <a:ext cx="3633047" cy="4510657"/>
          </a:xfrm>
          <a:prstGeom prst="rect">
            <a:avLst/>
          </a:prstGeom>
          <a:noFill/>
        </p:spPr>
      </p:pic>
      <p:grpSp>
        <p:nvGrpSpPr>
          <p:cNvPr id="11" name="Группа 37"/>
          <p:cNvGrpSpPr/>
          <p:nvPr/>
        </p:nvGrpSpPr>
        <p:grpSpPr>
          <a:xfrm>
            <a:off x="0" y="1124744"/>
            <a:ext cx="1296144" cy="1453344"/>
            <a:chOff x="-2412776" y="476672"/>
            <a:chExt cx="1296144" cy="1453344"/>
          </a:xfrm>
        </p:grpSpPr>
        <p:pic>
          <p:nvPicPr>
            <p:cNvPr id="36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37" name="Скругленный прямоугольник 36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66" name="Скругленный прямоугольник 65"/>
          <p:cNvSpPr/>
          <p:nvPr/>
        </p:nvSpPr>
        <p:spPr>
          <a:xfrm>
            <a:off x="3779912" y="2780928"/>
            <a:ext cx="2232248" cy="9144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/>
              <a:t>11-9</a:t>
            </a:r>
            <a:endParaRPr lang="ru-RU" sz="6600" b="1" dirty="0"/>
          </a:p>
        </p:txBody>
      </p:sp>
      <p:pic>
        <p:nvPicPr>
          <p:cNvPr id="9227" name="Picture 11" descr="C:\Users\Ольга\Downloads\Truhe.gif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524328" y="5503264"/>
            <a:ext cx="1443236" cy="1354736"/>
          </a:xfrm>
          <a:prstGeom prst="rect">
            <a:avLst/>
          </a:prstGeom>
          <a:noFill/>
        </p:spPr>
      </p:pic>
      <p:pic>
        <p:nvPicPr>
          <p:cNvPr id="31" name="Picture 3" descr="C:\Users\Ольга\Downloads\2814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flipH="1">
            <a:off x="5364088" y="1268760"/>
            <a:ext cx="3109241" cy="4536504"/>
          </a:xfrm>
          <a:prstGeom prst="rect">
            <a:avLst/>
          </a:prstGeom>
          <a:noFill/>
        </p:spPr>
      </p:pic>
      <p:pic>
        <p:nvPicPr>
          <p:cNvPr id="45" name="3D-zvuk-slushat_-tol_ko-v-naushnikah-Voda(muzbar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4" cstate="print"/>
          <a:stretch>
            <a:fillRect/>
          </a:stretch>
        </p:blipFill>
        <p:spPr>
          <a:xfrm>
            <a:off x="4716016" y="4869160"/>
            <a:ext cx="244475" cy="244475"/>
          </a:xfrm>
          <a:prstGeom prst="rect">
            <a:avLst/>
          </a:prstGeom>
        </p:spPr>
      </p:pic>
      <p:pic>
        <p:nvPicPr>
          <p:cNvPr id="63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5" cstate="print"/>
          <a:stretch>
            <a:fillRect/>
          </a:stretch>
        </p:blipFill>
        <p:spPr>
          <a:xfrm>
            <a:off x="3491880" y="3068960"/>
            <a:ext cx="244475" cy="244475"/>
          </a:xfrm>
          <a:prstGeom prst="rect">
            <a:avLst/>
          </a:prstGeom>
        </p:spPr>
      </p:pic>
      <p:pic>
        <p:nvPicPr>
          <p:cNvPr id="67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6" cstate="print"/>
          <a:stretch>
            <a:fillRect/>
          </a:stretch>
        </p:blipFill>
        <p:spPr>
          <a:xfrm>
            <a:off x="3779912" y="2204864"/>
            <a:ext cx="244475" cy="244475"/>
          </a:xfrm>
          <a:prstGeom prst="rect">
            <a:avLst/>
          </a:prstGeom>
        </p:spPr>
      </p:pic>
      <p:grpSp>
        <p:nvGrpSpPr>
          <p:cNvPr id="12" name="Группа 56"/>
          <p:cNvGrpSpPr/>
          <p:nvPr/>
        </p:nvGrpSpPr>
        <p:grpSpPr>
          <a:xfrm>
            <a:off x="7113883" y="980728"/>
            <a:ext cx="1274542" cy="1453344"/>
            <a:chOff x="827584" y="692696"/>
            <a:chExt cx="1296144" cy="1453344"/>
          </a:xfrm>
        </p:grpSpPr>
        <p:pic>
          <p:nvPicPr>
            <p:cNvPr id="58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827584" y="692696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9" name="Скругленный прямоугольник 58"/>
            <p:cNvSpPr/>
            <p:nvPr/>
          </p:nvSpPr>
          <p:spPr>
            <a:xfrm>
              <a:off x="1025300" y="980728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8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70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7" cstate="print"/>
          <a:stretch>
            <a:fillRect/>
          </a:stretch>
        </p:blipFill>
        <p:spPr>
          <a:xfrm>
            <a:off x="6228184" y="2204864"/>
            <a:ext cx="244475" cy="244475"/>
          </a:xfrm>
          <a:prstGeom prst="rect">
            <a:avLst/>
          </a:prstGeom>
        </p:spPr>
      </p:pic>
      <p:pic>
        <p:nvPicPr>
          <p:cNvPr id="72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8" cstate="print"/>
          <a:stretch>
            <a:fillRect/>
          </a:stretch>
        </p:blipFill>
        <p:spPr>
          <a:xfrm>
            <a:off x="4283968" y="1916832"/>
            <a:ext cx="244475" cy="244475"/>
          </a:xfrm>
          <a:prstGeom prst="rect">
            <a:avLst/>
          </a:prstGeom>
        </p:spPr>
      </p:pic>
      <p:pic>
        <p:nvPicPr>
          <p:cNvPr id="51" name="Правильно, лови золотую жемчужину.wav">
            <a:hlinkClick r:id="" action="ppaction://media"/>
          </p:cNvPr>
          <p:cNvPicPr>
            <a:picLocks noRot="1" noChangeAspect="1"/>
          </p:cNvPicPr>
          <p:nvPr>
            <a:wavAudioFile r:embed="rId3" name="Правильно, лови золотую жемчужину.wav"/>
          </p:nvPr>
        </p:nvPicPr>
        <p:blipFill>
          <a:blip r:embed="rId14" cstate="print"/>
          <a:stretch>
            <a:fillRect/>
          </a:stretch>
        </p:blipFill>
        <p:spPr>
          <a:xfrm>
            <a:off x="3923928" y="2348880"/>
            <a:ext cx="244475" cy="244475"/>
          </a:xfrm>
          <a:prstGeom prst="rect">
            <a:avLst/>
          </a:prstGeom>
        </p:spPr>
      </p:pic>
      <p:pic>
        <p:nvPicPr>
          <p:cNvPr id="54" name="Думай, это неверный ответ.wav">
            <a:hlinkClick r:id="" action="ppaction://media"/>
          </p:cNvPr>
          <p:cNvPicPr>
            <a:picLocks noRot="1" noChangeAspect="1"/>
          </p:cNvPicPr>
          <p:nvPr>
            <a:wavAudioFile r:embed="rId4" name="Думай, это неверный ответ.wav"/>
          </p:nvPr>
        </p:nvPicPr>
        <p:blipFill>
          <a:blip r:embed="rId14" cstate="print"/>
          <a:stretch>
            <a:fillRect/>
          </a:stretch>
        </p:blipFill>
        <p:spPr>
          <a:xfrm>
            <a:off x="4283968" y="2060848"/>
            <a:ext cx="244475" cy="244475"/>
          </a:xfrm>
          <a:prstGeom prst="rect">
            <a:avLst/>
          </a:prstGeom>
        </p:spPr>
      </p:pic>
      <p:pic>
        <p:nvPicPr>
          <p:cNvPr id="65" name="Думай, это неверный ответ.wav">
            <a:hlinkClick r:id="" action="ppaction://media"/>
          </p:cNvPr>
          <p:cNvPicPr>
            <a:picLocks noRot="1" noChangeAspect="1"/>
          </p:cNvPicPr>
          <p:nvPr>
            <a:wavAudioFile r:embed="rId4" name="Думай, это неверный ответ.wav"/>
          </p:nvPr>
        </p:nvPicPr>
        <p:blipFill>
          <a:blip r:embed="rId19" cstate="print"/>
          <a:stretch>
            <a:fillRect/>
          </a:stretch>
        </p:blipFill>
        <p:spPr>
          <a:xfrm>
            <a:off x="4211960" y="2204864"/>
            <a:ext cx="244475" cy="244475"/>
          </a:xfrm>
          <a:prstGeom prst="rect">
            <a:avLst/>
          </a:prstGeom>
        </p:spPr>
      </p:pic>
      <p:pic>
        <p:nvPicPr>
          <p:cNvPr id="57" name="Думай, это неверный ответ.wav">
            <a:hlinkClick r:id="" action="ppaction://media"/>
          </p:cNvPr>
          <p:cNvPicPr>
            <a:picLocks noRot="1" noChangeAspect="1"/>
          </p:cNvPicPr>
          <p:nvPr>
            <a:wavAudioFile r:embed="rId4" name="Думай, это неверный ответ.wav"/>
          </p:nvPr>
        </p:nvPicPr>
        <p:blipFill>
          <a:blip r:embed="rId20" cstate="print"/>
          <a:stretch>
            <a:fillRect/>
          </a:stretch>
        </p:blipFill>
        <p:spPr>
          <a:xfrm>
            <a:off x="4139952" y="2204864"/>
            <a:ext cx="244475" cy="244475"/>
          </a:xfrm>
          <a:prstGeom prst="rect">
            <a:avLst/>
          </a:prstGeom>
        </p:spPr>
      </p:pic>
      <p:pic>
        <p:nvPicPr>
          <p:cNvPr id="60" name="Думай, это неверный ответ.wav">
            <a:hlinkClick r:id="" action="ppaction://media"/>
          </p:cNvPr>
          <p:cNvPicPr>
            <a:picLocks noRot="1" noChangeAspect="1"/>
          </p:cNvPicPr>
          <p:nvPr>
            <a:wavAudioFile r:embed="rId4" name="Думай, это неверный ответ.wav"/>
          </p:nvPr>
        </p:nvPicPr>
        <p:blipFill>
          <a:blip r:embed="rId21" cstate="print"/>
          <a:stretch>
            <a:fillRect/>
          </a:stretch>
        </p:blipFill>
        <p:spPr>
          <a:xfrm>
            <a:off x="3779912" y="1628800"/>
            <a:ext cx="244475" cy="244475"/>
          </a:xfrm>
          <a:prstGeom prst="rect">
            <a:avLst/>
          </a:prstGeom>
        </p:spPr>
      </p:pic>
      <p:pic>
        <p:nvPicPr>
          <p:cNvPr id="42" name="Picture 15" descr="C:\Users\Ольга\Downloads\0_699ed_92e873a1_orig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67544" y="332656"/>
            <a:ext cx="648072" cy="634234"/>
          </a:xfrm>
          <a:prstGeom prst="rect">
            <a:avLst/>
          </a:prstGeom>
          <a:noFill/>
        </p:spPr>
      </p:pic>
      <p:pic>
        <p:nvPicPr>
          <p:cNvPr id="64" name="Думай, это неверный ответ.wav">
            <a:hlinkClick r:id="" action="ppaction://media"/>
          </p:cNvPr>
          <p:cNvPicPr>
            <a:picLocks noRot="1" noChangeAspect="1"/>
          </p:cNvPicPr>
          <p:nvPr>
            <a:wavAudioFile r:embed="rId4" name="Думай, это неверный ответ.wav"/>
          </p:nvPr>
        </p:nvPicPr>
        <p:blipFill>
          <a:blip r:embed="rId22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370" fill="hold"/>
                                        <p:tgtEl>
                                          <p:spTgt spid="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371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3346" fill="hold"/>
                                        <p:tgtEl>
                                          <p:spTgt spid="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56244E-6 C 0.00608 0.00255 0.00608 0.0155 0.02032 0.02082 C 0.02032 0.02891 0.02483 0.03654 0.03195 0.04209 C 0.03195 0.0451 0.03195 0.04764 0.03195 0.04949 C 0.03646 0.05134 0.03646 0.05158 0.03646 0.05343 C 0.0408 0.05782 0.0408 0.06244 0.04792 0.06707 C 0.05504 0.07979 0.05955 0.09182 0.07118 0.10269 C 0.08976 0.12119 0.07118 0.11217 0.08264 0.11841 C 0.08976 0.12373 0.08976 0.12997 0.09427 0.13553 C 0.10139 0.13876 0.10139 0.14478 0.10139 0.1457 C 0.10573 0.16513 0.10139 0.1457 0.11025 0.15541 C 0.11025 0.15865 0.11736 0.16559 0.11736 0.16975 C 0.12448 0.18108 0.11736 0.16559 0.129 0.18108 C 0.129 0.18548 0.129 0.19149 0.13611 0.19612 C 0.14045 0.19936 0.14045 0.20467 0.14045 0.20537 C 0.14497 0.21531 0.15209 0.21693 0.1592 0.22479 C 0.16372 0.23867 0.17518 0.25532 0.18681 0.26527 C 0.18681 0.27822 0.19393 0.27845 0.19827 0.28492 C 0.2125 0.29834 0.22153 0.31753 0.23299 0.3254 C 0.24011 0.33141 0.24722 0.3402 0.25 0.34251 C 0.25625 0.34991 0.26337 0.36124 0.26771 0.36471 C 0.27483 0.37281 0.28472 0.38252 0.29097 0.38738 C 0.30243 0.40403 0.31945 0.41628 0.33802 0.42947 C 0.354 0.44404 0.37275 0.46601 0.39323 0.4741 C 0.39584 0.48358 0.40747 0.48867 0.41372 0.49607 C 0.42518 0.50278 0.43056 0.50995 0.43507 0.51318 C 0.44844 0.52382 0.43507 0.51226 0.44844 0.52012 C 0.44844 0.52128 0.44844 0.52382 0.45365 0.52475 C 0.45365 0.52729 0.4599 0.52729 0.4599 0.5296 C 0.46528 0.53446 0.47691 0.54001 0.48403 0.54256 C 0.48837 0.54417 0.48837 0.54464 0.49549 0.54649 C 0.51163 0.56522 0.53924 0.57123 0.56493 0.58418 C 0.56945 0.59182 0.57379 0.59182 0.58091 0.59783 C 0.58802 0.60338 0.59254 0.60893 0.59966 0.61101 C 0.60591 0.62026 0.61563 0.63021 0.62726 0.63368 C 0.63438 0.64616 0.6415 0.64894 0.65035 0.65657 C 0.65035 0.65981 0.65747 0.66166 0.66198 0.66443 C 0.66198 0.66721 0.6691 0.67299 0.6691 0.67392 C 0.68507 0.68132 0.6967 0.69496 0.71094 0.70907 C 0.71979 0.71971 0.73143 0.73034 0.73854 0.73844 C 0.74566 0.73913 0.74566 0.74214 0.74566 0.74237 C 0.74566 0.74445 0.7474 0.74584 0.7474 0.74723 C 0.75452 0.74769 0.75452 0.74954 0.75452 0.75 C 0.75886 0.76295 0.75452 0.75162 0.76597 0.75856 C 0.76597 0.76157 0.77309 0.76689 0.78021 0.76874 C 0.78021 0.77012 0.78021 0.77336 0.78021 0.77382 C 0.7875 0.77637 0.7875 0.77105 0.7875 0.7722 " pathEditMode="relative" rAng="0" ptsTypes="ffffffffffffffffffffffffffffffffffffffffffffffA">
                                      <p:cBhvr>
                                        <p:cTn id="33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4" y="3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346"/>
                            </p:stCondLst>
                            <p:childTnLst>
                              <p:par>
                                <p:cTn id="3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1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2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6" dur="3139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139"/>
                            </p:stCondLst>
                            <p:childTnLst>
                              <p:par>
                                <p:cTn id="4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5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9" dur="3139" fill="hold"/>
                                        <p:tgtEl>
                                          <p:spTgt spid="6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139"/>
                            </p:stCondLst>
                            <p:childTnLst>
                              <p:par>
                                <p:cTn id="6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7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8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2" dur="3139" fill="hold"/>
                                        <p:tgtEl>
                                          <p:spTgt spid="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139"/>
                            </p:stCondLst>
                            <p:childTnLst>
                              <p:par>
                                <p:cTn id="7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0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1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5" dur="2370" fill="hold"/>
                                        <p:tgtEl>
                                          <p:spTgt spid="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371"/>
                            </p:stCondLst>
                            <p:childTnLst>
                              <p:par>
                                <p:cTn id="8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3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4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8" dur="3139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3139"/>
                            </p:stCondLst>
                            <p:childTnLst>
                              <p:par>
                                <p:cTn id="10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7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1" dur="2370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371"/>
                            </p:stCondLst>
                            <p:childTnLst>
                              <p:par>
                                <p:cTn id="11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9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0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4" dur="3139" fill="hold"/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3139"/>
                            </p:stCondLst>
                            <p:childTnLst>
                              <p:par>
                                <p:cTn id="12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2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3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7" dur="2370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2371"/>
                            </p:stCondLst>
                            <p:childTnLst>
                              <p:par>
                                <p:cTn id="13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showWhenStopped="0">
                <p:cTn id="141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"/>
                </p:tgtEl>
              </p:cMediaNode>
            </p:audio>
            <p:audio>
              <p:cMediaNode showWhenStopped="0">
                <p:cTn id="1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3"/>
                </p:tgtEl>
              </p:cMediaNode>
            </p:audio>
            <p:audio>
              <p:cMediaNode showWhenStopped="0">
                <p:cTn id="1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"/>
                </p:tgtEl>
              </p:cMediaNode>
            </p:audio>
            <p:audio>
              <p:cMediaNode showWhenStopped="0">
                <p:cTn id="14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0"/>
                </p:tgtEl>
              </p:cMediaNode>
            </p:audio>
            <p:audio>
              <p:cMediaNode showWhenStopped="0">
                <p:cTn id="14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  <p:audio>
              <p:cMediaNode showWhenStopped="0">
                <p:cTn id="1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"/>
                </p:tgtEl>
              </p:cMediaNode>
            </p:audio>
            <p:audio>
              <p:cMediaNode showWhenStopped="0">
                <p:cTn id="14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"/>
                </p:tgtEl>
              </p:cMediaNode>
            </p:audio>
            <p:audio>
              <p:cMediaNode showWhenStopped="0">
                <p:cTn id="1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5"/>
                </p:tgtEl>
              </p:cMediaNode>
            </p:audio>
            <p:audio>
              <p:cMediaNode showWhenStopped="0">
                <p:cTn id="1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  <p:audio>
              <p:cMediaNode showWhenStopped="0">
                <p:cTn id="1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"/>
                </p:tgtEl>
              </p:cMediaNode>
            </p:audio>
            <p:audio>
              <p:cMediaNode showWhenStopped="0">
                <p:cTn id="1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4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Ольга\Downloads\br_cocuk_5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 l="29525"/>
          <a:stretch>
            <a:fillRect/>
          </a:stretch>
        </p:blipFill>
        <p:spPr bwMode="auto">
          <a:xfrm>
            <a:off x="0" y="0"/>
            <a:ext cx="9179984" cy="6858000"/>
          </a:xfrm>
          <a:prstGeom prst="rect">
            <a:avLst/>
          </a:prstGeom>
          <a:noFill/>
        </p:spPr>
      </p:pic>
      <p:pic>
        <p:nvPicPr>
          <p:cNvPr id="19" name="Picture 9" descr="C:\Users\Ольга\Downloads\rakush79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872" y="2492896"/>
            <a:ext cx="2808312" cy="2266263"/>
          </a:xfrm>
          <a:prstGeom prst="rect">
            <a:avLst/>
          </a:prstGeom>
          <a:noFill/>
        </p:spPr>
      </p:pic>
      <p:pic>
        <p:nvPicPr>
          <p:cNvPr id="9226" name="Picture 10" descr="C:\Users\Ольга\Downloads\919756a686f6cecdaa93dd1359ef9e4e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62850" y="0"/>
            <a:ext cx="1581150" cy="1247775"/>
          </a:xfrm>
          <a:prstGeom prst="rect">
            <a:avLst/>
          </a:prstGeom>
          <a:noFill/>
        </p:spPr>
      </p:pic>
      <p:pic>
        <p:nvPicPr>
          <p:cNvPr id="32" name="Picture 15" descr="C:\Users\Ольга\Downloads\0_699ed_92e873a1_orig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0" y="3645024"/>
            <a:ext cx="648072" cy="634234"/>
          </a:xfrm>
          <a:prstGeom prst="rect">
            <a:avLst/>
          </a:prstGeom>
          <a:noFill/>
        </p:spPr>
      </p:pic>
      <p:grpSp>
        <p:nvGrpSpPr>
          <p:cNvPr id="3" name="Группа 38"/>
          <p:cNvGrpSpPr/>
          <p:nvPr/>
        </p:nvGrpSpPr>
        <p:grpSpPr>
          <a:xfrm>
            <a:off x="179512" y="0"/>
            <a:ext cx="1296144" cy="1453344"/>
            <a:chOff x="-2412776" y="476672"/>
            <a:chExt cx="1296144" cy="1453344"/>
          </a:xfrm>
        </p:grpSpPr>
        <p:pic>
          <p:nvPicPr>
            <p:cNvPr id="40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1" name="Скругленный прямоугольник 40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12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4" name="Группа 44"/>
          <p:cNvGrpSpPr/>
          <p:nvPr/>
        </p:nvGrpSpPr>
        <p:grpSpPr>
          <a:xfrm>
            <a:off x="2699792" y="0"/>
            <a:ext cx="1296144" cy="1453344"/>
            <a:chOff x="-2412776" y="476672"/>
            <a:chExt cx="1296144" cy="1453344"/>
          </a:xfrm>
        </p:grpSpPr>
        <p:pic>
          <p:nvPicPr>
            <p:cNvPr id="46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7" name="Скругленный прямоугольник 46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14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6" name="Группа 47"/>
          <p:cNvGrpSpPr/>
          <p:nvPr/>
        </p:nvGrpSpPr>
        <p:grpSpPr>
          <a:xfrm>
            <a:off x="3779912" y="0"/>
            <a:ext cx="1296144" cy="1453344"/>
            <a:chOff x="-2412776" y="476672"/>
            <a:chExt cx="1296144" cy="1453344"/>
          </a:xfrm>
        </p:grpSpPr>
        <p:pic>
          <p:nvPicPr>
            <p:cNvPr id="49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0" name="Скругленный прямоугольник 49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15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7" name="Группа 50"/>
          <p:cNvGrpSpPr/>
          <p:nvPr/>
        </p:nvGrpSpPr>
        <p:grpSpPr>
          <a:xfrm>
            <a:off x="4788024" y="332656"/>
            <a:ext cx="1296144" cy="1453344"/>
            <a:chOff x="-2412776" y="476672"/>
            <a:chExt cx="1296144" cy="1453344"/>
          </a:xfrm>
        </p:grpSpPr>
        <p:pic>
          <p:nvPicPr>
            <p:cNvPr id="52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3" name="Скругленный прямоугольник 52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16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8" name="Группа 53"/>
          <p:cNvGrpSpPr/>
          <p:nvPr/>
        </p:nvGrpSpPr>
        <p:grpSpPr>
          <a:xfrm>
            <a:off x="5940152" y="620688"/>
            <a:ext cx="1296144" cy="1453344"/>
            <a:chOff x="-2268760" y="476672"/>
            <a:chExt cx="1296144" cy="1453344"/>
          </a:xfrm>
        </p:grpSpPr>
        <p:pic>
          <p:nvPicPr>
            <p:cNvPr id="55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268760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6" name="Скругленный прямоугольник 55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17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9" name="Группа 59"/>
          <p:cNvGrpSpPr/>
          <p:nvPr/>
        </p:nvGrpSpPr>
        <p:grpSpPr>
          <a:xfrm>
            <a:off x="7847856" y="2276872"/>
            <a:ext cx="1296144" cy="1453344"/>
            <a:chOff x="-2412776" y="476672"/>
            <a:chExt cx="1296144" cy="1453344"/>
          </a:xfrm>
        </p:grpSpPr>
        <p:pic>
          <p:nvPicPr>
            <p:cNvPr id="61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62" name="Скругленный прямоугольник 61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19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0" name="Группа 62"/>
          <p:cNvGrpSpPr/>
          <p:nvPr/>
        </p:nvGrpSpPr>
        <p:grpSpPr>
          <a:xfrm>
            <a:off x="7847856" y="3645024"/>
            <a:ext cx="1296144" cy="1453344"/>
            <a:chOff x="-2412776" y="476672"/>
            <a:chExt cx="1296144" cy="1453344"/>
          </a:xfrm>
        </p:grpSpPr>
        <p:pic>
          <p:nvPicPr>
            <p:cNvPr id="64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65" name="Скругленный прямоугольник 64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20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1" name="Группа 41"/>
          <p:cNvGrpSpPr/>
          <p:nvPr/>
        </p:nvGrpSpPr>
        <p:grpSpPr>
          <a:xfrm>
            <a:off x="1475656" y="188640"/>
            <a:ext cx="1296144" cy="1453344"/>
            <a:chOff x="-2412776" y="476672"/>
            <a:chExt cx="1296144" cy="1453344"/>
          </a:xfrm>
        </p:grpSpPr>
        <p:pic>
          <p:nvPicPr>
            <p:cNvPr id="43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4" name="Скругленный прямоугольник 43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13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5" name="Picture 6" descr="C:\Users\Ольга\Downloads\78203844_0_5a318_2f3e6ad4_XL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51520" y="1412776"/>
            <a:ext cx="3633047" cy="4510657"/>
          </a:xfrm>
          <a:prstGeom prst="rect">
            <a:avLst/>
          </a:prstGeom>
          <a:noFill/>
        </p:spPr>
      </p:pic>
      <p:grpSp>
        <p:nvGrpSpPr>
          <p:cNvPr id="12" name="Группа 37"/>
          <p:cNvGrpSpPr/>
          <p:nvPr/>
        </p:nvGrpSpPr>
        <p:grpSpPr>
          <a:xfrm>
            <a:off x="0" y="1196752"/>
            <a:ext cx="1296144" cy="1453344"/>
            <a:chOff x="-2412776" y="476672"/>
            <a:chExt cx="1296144" cy="1453344"/>
          </a:xfrm>
        </p:grpSpPr>
        <p:pic>
          <p:nvPicPr>
            <p:cNvPr id="36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37" name="Скругленный прямоугольник 36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11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66" name="Скругленный прямоугольник 65"/>
          <p:cNvSpPr/>
          <p:nvPr/>
        </p:nvSpPr>
        <p:spPr>
          <a:xfrm>
            <a:off x="3347864" y="2924944"/>
            <a:ext cx="2952328" cy="9144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/>
              <a:t>10+10</a:t>
            </a:r>
            <a:endParaRPr lang="ru-RU" sz="6600" b="1" dirty="0"/>
          </a:p>
        </p:txBody>
      </p:sp>
      <p:pic>
        <p:nvPicPr>
          <p:cNvPr id="9227" name="Picture 11" descr="C:\Users\Ольга\Downloads\Truhe.gi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524328" y="5503264"/>
            <a:ext cx="1443236" cy="1354736"/>
          </a:xfrm>
          <a:prstGeom prst="rect">
            <a:avLst/>
          </a:prstGeom>
          <a:noFill/>
        </p:spPr>
      </p:pic>
      <p:pic>
        <p:nvPicPr>
          <p:cNvPr id="42" name="Picture 15" descr="C:\Users\Ольга\Downloads\0_699ed_92e873a1_orig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100392" y="4005064"/>
            <a:ext cx="648072" cy="634234"/>
          </a:xfrm>
          <a:prstGeom prst="rect">
            <a:avLst/>
          </a:prstGeom>
          <a:noFill/>
        </p:spPr>
      </p:pic>
      <p:pic>
        <p:nvPicPr>
          <p:cNvPr id="31" name="Picture 3" descr="C:\Users\Ольга\Downloads\2814.gif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flipH="1">
            <a:off x="5148064" y="1484784"/>
            <a:ext cx="3109241" cy="4536504"/>
          </a:xfrm>
          <a:prstGeom prst="rect">
            <a:avLst/>
          </a:prstGeom>
          <a:noFill/>
        </p:spPr>
      </p:pic>
      <p:pic>
        <p:nvPicPr>
          <p:cNvPr id="45" name="3D-zvuk-slushat_-tol_ko-v-naushnikah-Voda(muzbar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3" cstate="print"/>
          <a:stretch>
            <a:fillRect/>
          </a:stretch>
        </p:blipFill>
        <p:spPr>
          <a:xfrm>
            <a:off x="6084168" y="2060848"/>
            <a:ext cx="244475" cy="244475"/>
          </a:xfrm>
          <a:prstGeom prst="rect">
            <a:avLst/>
          </a:prstGeom>
        </p:spPr>
      </p:pic>
      <p:pic>
        <p:nvPicPr>
          <p:cNvPr id="48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4" cstate="print"/>
          <a:stretch>
            <a:fillRect/>
          </a:stretch>
        </p:blipFill>
        <p:spPr>
          <a:xfrm>
            <a:off x="3707904" y="1916832"/>
            <a:ext cx="244475" cy="244475"/>
          </a:xfrm>
          <a:prstGeom prst="rect">
            <a:avLst/>
          </a:prstGeom>
        </p:spPr>
      </p:pic>
      <p:pic>
        <p:nvPicPr>
          <p:cNvPr id="54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5" cstate="print"/>
          <a:stretch>
            <a:fillRect/>
          </a:stretch>
        </p:blipFill>
        <p:spPr>
          <a:xfrm>
            <a:off x="6084168" y="3356992"/>
            <a:ext cx="244475" cy="244475"/>
          </a:xfrm>
          <a:prstGeom prst="rect">
            <a:avLst/>
          </a:prstGeom>
        </p:spPr>
      </p:pic>
      <p:pic>
        <p:nvPicPr>
          <p:cNvPr id="57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6" cstate="print"/>
          <a:stretch>
            <a:fillRect/>
          </a:stretch>
        </p:blipFill>
        <p:spPr>
          <a:xfrm>
            <a:off x="3275856" y="3501008"/>
            <a:ext cx="244475" cy="244475"/>
          </a:xfrm>
          <a:prstGeom prst="rect">
            <a:avLst/>
          </a:prstGeom>
        </p:spPr>
      </p:pic>
      <p:pic>
        <p:nvPicPr>
          <p:cNvPr id="60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7" cstate="print"/>
          <a:stretch>
            <a:fillRect/>
          </a:stretch>
        </p:blipFill>
        <p:spPr>
          <a:xfrm>
            <a:off x="6012160" y="2420888"/>
            <a:ext cx="244475" cy="244475"/>
          </a:xfrm>
          <a:prstGeom prst="rect">
            <a:avLst/>
          </a:prstGeom>
        </p:spPr>
      </p:pic>
      <p:pic>
        <p:nvPicPr>
          <p:cNvPr id="63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8" cstate="print"/>
          <a:stretch>
            <a:fillRect/>
          </a:stretch>
        </p:blipFill>
        <p:spPr>
          <a:xfrm>
            <a:off x="3275856" y="2996952"/>
            <a:ext cx="244475" cy="244475"/>
          </a:xfrm>
          <a:prstGeom prst="rect">
            <a:avLst/>
          </a:prstGeom>
        </p:spPr>
      </p:pic>
      <p:pic>
        <p:nvPicPr>
          <p:cNvPr id="67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9" cstate="print"/>
          <a:stretch>
            <a:fillRect/>
          </a:stretch>
        </p:blipFill>
        <p:spPr>
          <a:xfrm>
            <a:off x="4427984" y="1772816"/>
            <a:ext cx="244475" cy="244475"/>
          </a:xfrm>
          <a:prstGeom prst="rect">
            <a:avLst/>
          </a:prstGeom>
        </p:spPr>
      </p:pic>
      <p:grpSp>
        <p:nvGrpSpPr>
          <p:cNvPr id="13" name="Группа 56"/>
          <p:cNvGrpSpPr/>
          <p:nvPr/>
        </p:nvGrpSpPr>
        <p:grpSpPr>
          <a:xfrm>
            <a:off x="7092280" y="1196752"/>
            <a:ext cx="1296144" cy="1453344"/>
            <a:chOff x="-2412776" y="476672"/>
            <a:chExt cx="1296144" cy="1453344"/>
          </a:xfrm>
        </p:grpSpPr>
        <p:pic>
          <p:nvPicPr>
            <p:cNvPr id="58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9" name="Скругленный прямоугольник 58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18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68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20" cstate="print"/>
          <a:stretch>
            <a:fillRect/>
          </a:stretch>
        </p:blipFill>
        <p:spPr>
          <a:xfrm>
            <a:off x="3131840" y="2060848"/>
            <a:ext cx="244475" cy="244475"/>
          </a:xfrm>
          <a:prstGeom prst="rect">
            <a:avLst/>
          </a:prstGeom>
        </p:spPr>
      </p:pic>
      <p:pic>
        <p:nvPicPr>
          <p:cNvPr id="69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21" cstate="print"/>
          <a:stretch>
            <a:fillRect/>
          </a:stretch>
        </p:blipFill>
        <p:spPr>
          <a:xfrm>
            <a:off x="4283968" y="2276872"/>
            <a:ext cx="244475" cy="244475"/>
          </a:xfrm>
          <a:prstGeom prst="rect">
            <a:avLst/>
          </a:prstGeom>
        </p:spPr>
      </p:pic>
      <p:pic>
        <p:nvPicPr>
          <p:cNvPr id="71" name="Молодец, золотая жемчужина твоя.wav">
            <a:hlinkClick r:id="" action="ppaction://media"/>
          </p:cNvPr>
          <p:cNvPicPr>
            <a:picLocks noRot="1" noChangeAspect="1"/>
          </p:cNvPicPr>
          <p:nvPr>
            <a:wavAudioFile r:embed="rId3" name="Молодец, золотая жемчужина твоя.wav"/>
          </p:nvPr>
        </p:nvPicPr>
        <p:blipFill>
          <a:blip r:embed="rId22" cstate="print"/>
          <a:stretch>
            <a:fillRect/>
          </a:stretch>
        </p:blipFill>
        <p:spPr>
          <a:xfrm>
            <a:off x="4067944" y="2636912"/>
            <a:ext cx="244475" cy="244475"/>
          </a:xfrm>
          <a:prstGeom prst="rect">
            <a:avLst/>
          </a:prstGeom>
        </p:spPr>
      </p:pic>
      <p:pic>
        <p:nvPicPr>
          <p:cNvPr id="73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23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9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0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2370" fill="hold"/>
                                        <p:tgtEl>
                                          <p:spTgt spid="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370"/>
                            </p:stCondLst>
                            <p:childTnLst>
                              <p:par>
                                <p:cTn id="2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4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2370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370"/>
                            </p:stCondLst>
                            <p:childTnLst>
                              <p:par>
                                <p:cTn id="4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1" dur="2370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370"/>
                            </p:stCondLst>
                            <p:childTnLst>
                              <p:par>
                                <p:cTn id="5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9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0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4" dur="2370" fill="hold"/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370"/>
                            </p:stCondLst>
                            <p:childTnLst>
                              <p:par>
                                <p:cTn id="6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7" dur="2370" fill="hold"/>
                                        <p:tgtEl>
                                          <p:spTgt spid="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370"/>
                            </p:stCondLst>
                            <p:childTnLst>
                              <p:par>
                                <p:cTn id="7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5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6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0" dur="2370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370"/>
                            </p:stCondLst>
                            <p:childTnLst>
                              <p:par>
                                <p:cTn id="9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9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3" dur="2370" fill="hold"/>
                                        <p:tgtEl>
                                          <p:spTgt spid="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370"/>
                            </p:stCondLst>
                            <p:childTnLst>
                              <p:par>
                                <p:cTn id="10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1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2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6" dur="2370" fill="hold"/>
                                        <p:tgtEl>
                                          <p:spTgt spid="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2370"/>
                            </p:stCondLst>
                            <p:childTnLst>
                              <p:par>
                                <p:cTn id="11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1" fill="hold">
                      <p:stCondLst>
                        <p:cond delay="0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5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9" dur="2713" fill="hold"/>
                                        <p:tgtEl>
                                          <p:spTgt spid="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2.86772E-7 C -0.00034 0.00116 -0.00052 0.00532 -0.00069 0.00694 C -0.00086 0.00971 -0.00104 0.01226 -0.00121 0.01411 C -0.00121 0.01503 -0.00121 0.01596 -0.00138 0.01688 C -0.00138 0.01734 -0.00138 0.01734 -0.00156 0.01781 C -0.00156 0.01896 -0.00173 0.02081 -0.00173 0.02266 C -0.00208 0.0266 -0.00243 0.03053 -0.0026 0.03423 C -0.00329 0.04047 -0.00277 0.03723 -0.00312 0.03955 C -0.00329 0.0414 -0.00329 0.04348 -0.00347 0.04533 C -0.00364 0.04625 -0.00382 0.0481 -0.00382 0.04857 C -0.00399 0.05527 -0.00364 0.04857 -0.00399 0.05203 C -0.00416 0.05296 -0.00416 0.05527 -0.00434 0.05643 C -0.00451 0.06013 -0.00434 0.05527 -0.00468 0.06013 C -0.00468 0.06129 -0.00486 0.06406 -0.00486 0.06545 C -0.00503 0.06637 -0.0052 0.06845 -0.0052 0.06892 C -0.00538 0.07123 -0.00555 0.07216 -0.00572 0.0747 C -0.00607 0.07979 -0.00625 0.08511 -0.00677 0.08811 C -0.00677 0.09204 -0.00694 0.09251 -0.00729 0.09482 C -0.00763 0.09921 -0.00798 0.10546 -0.00833 0.10823 C -0.0085 0.11008 -0.00885 0.11309 -0.00902 0.11401 C -0.0092 0.11656 -0.00937 0.12026 -0.00954 0.12165 C -0.00989 0.12419 -0.01007 0.12743 -0.01041 0.12882 C -0.01076 0.13506 -0.01145 0.13853 -0.01197 0.14292 C -0.0125 0.14778 -0.01319 0.15495 -0.01388 0.15772 C -0.01406 0.16073 -0.01441 0.16258 -0.01475 0.16536 C -0.01493 0.16697 -0.01527 0.16975 -0.01545 0.17114 C -0.01579 0.17461 -0.01545 0.17068 -0.01579 0.17322 C -0.01597 0.17322 -0.01597 0.17414 -0.01597 0.17461 C -0.01614 0.17553 -0.01614 0.17553 -0.01632 0.17599 C -0.01649 0.17784 -0.01684 0.17946 -0.01701 0.18085 C -0.01718 0.18131 -0.01736 0.18131 -0.01736 0.18224 C -0.01822 0.18802 -0.01909 0.19033 -0.01979 0.19473 C -0.02013 0.19681 -0.02031 0.19681 -0.02048 0.19912 C -0.02066 0.20097 -0.02083 0.20259 -0.02118 0.20351 C -0.02135 0.20629 -0.02187 0.20976 -0.02204 0.21068 C -0.02222 0.21508 -0.02257 0.216 -0.02291 0.21832 C -0.02309 0.2197 -0.02326 0.22017 -0.02326 0.22132 C -0.02343 0.22179 -0.02343 0.22364 -0.02361 0.2241 C -0.02413 0.22687 -0.02465 0.23127 -0.025 0.23612 C -0.02534 0.23959 -0.02569 0.24283 -0.02604 0.24561 C -0.02604 0.24584 -0.02621 0.24676 -0.02621 0.24722 C -0.02638 0.24769 -0.02638 0.24815 -0.02638 0.24861 C -0.02656 0.24907 -0.02656 0.24954 -0.02656 0.25 C -0.02691 0.25347 -0.02656 0.25 -0.02691 0.25208 C -0.02708 0.25301 -0.02725 0.25532 -0.02743 0.25578 C -0.02743 0.25624 -0.02743 0.25763 -0.02743 0.25763 C -0.0276 0.25809 -0.0276 0.25671 -0.0276 0.25717 " pathEditMode="relative" rAng="0" ptsTypes="ffffffffffffffffffffffffffffffffffffffffffffffA">
                                      <p:cBhvr>
                                        <p:cTn id="131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" y="1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2713"/>
                            </p:stCondLst>
                            <p:childTnLst>
                              <p:par>
                                <p:cTn id="13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40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4" dur="2370" fill="hold"/>
                                        <p:tgtEl>
                                          <p:spTgt spid="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370"/>
                            </p:stCondLst>
                            <p:childTnLst>
                              <p:par>
                                <p:cTn id="14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showWhenStopped="0">
                <p:cTn id="148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"/>
                </p:tgtEl>
              </p:cMediaNode>
            </p:audio>
            <p:audio>
              <p:cMediaNode showWhenStopped="0">
                <p:cTn id="1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8"/>
                </p:tgtEl>
              </p:cMediaNode>
            </p:audio>
            <p:audio>
              <p:cMediaNode showWhenStopped="0">
                <p:cTn id="1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"/>
                </p:tgtEl>
              </p:cMediaNode>
            </p:audio>
            <p:audio>
              <p:cMediaNode showWhenStopped="0">
                <p:cTn id="1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  <p:audio>
              <p:cMediaNode showWhenStopped="0">
                <p:cTn id="1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"/>
                </p:tgtEl>
              </p:cMediaNode>
            </p:audio>
            <p:audio>
              <p:cMediaNode showWhenStopped="0">
                <p:cTn id="15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3"/>
                </p:tgtEl>
              </p:cMediaNode>
            </p:audio>
            <p:audio>
              <p:cMediaNode showWhenStopped="0">
                <p:cTn id="15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"/>
                </p:tgtEl>
              </p:cMediaNode>
            </p:audio>
            <p:audio>
              <p:cMediaNode showWhenStopped="0">
                <p:cTn id="15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8"/>
                </p:tgtEl>
              </p:cMediaNode>
            </p:audio>
            <p:audio>
              <p:cMediaNode showWhenStopped="0">
                <p:cTn id="15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9"/>
                </p:tgtEl>
              </p:cMediaNode>
            </p:audio>
            <p:audio>
              <p:cMediaNode showWhenStopped="0">
                <p:cTn id="15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1"/>
                </p:tgtEl>
              </p:cMediaNode>
            </p:audio>
            <p:audio>
              <p:cMediaNode showWhenStopped="0">
                <p:cTn id="15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3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Ольга\Downloads\br_cocuk_5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 l="29525"/>
          <a:stretch>
            <a:fillRect/>
          </a:stretch>
        </p:blipFill>
        <p:spPr bwMode="auto">
          <a:xfrm>
            <a:off x="0" y="0"/>
            <a:ext cx="9179984" cy="6858000"/>
          </a:xfrm>
          <a:prstGeom prst="rect">
            <a:avLst/>
          </a:prstGeom>
          <a:noFill/>
        </p:spPr>
      </p:pic>
      <p:pic>
        <p:nvPicPr>
          <p:cNvPr id="19" name="Picture 9" descr="C:\Users\Ольга\Downloads\rakush79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872" y="2492896"/>
            <a:ext cx="2808312" cy="2266263"/>
          </a:xfrm>
          <a:prstGeom prst="rect">
            <a:avLst/>
          </a:prstGeom>
          <a:noFill/>
        </p:spPr>
      </p:pic>
      <p:pic>
        <p:nvPicPr>
          <p:cNvPr id="9226" name="Picture 10" descr="C:\Users\Ольга\Downloads\919756a686f6cecdaa93dd1359ef9e4e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62850" y="0"/>
            <a:ext cx="1581150" cy="1247775"/>
          </a:xfrm>
          <a:prstGeom prst="rect">
            <a:avLst/>
          </a:prstGeom>
          <a:noFill/>
        </p:spPr>
      </p:pic>
      <p:pic>
        <p:nvPicPr>
          <p:cNvPr id="32" name="Picture 15" descr="C:\Users\Ольга\Downloads\0_699ed_92e873a1_orig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0" y="3645024"/>
            <a:ext cx="648072" cy="634234"/>
          </a:xfrm>
          <a:prstGeom prst="rect">
            <a:avLst/>
          </a:prstGeom>
          <a:noFill/>
        </p:spPr>
      </p:pic>
      <p:grpSp>
        <p:nvGrpSpPr>
          <p:cNvPr id="3" name="Группа 38"/>
          <p:cNvGrpSpPr/>
          <p:nvPr/>
        </p:nvGrpSpPr>
        <p:grpSpPr>
          <a:xfrm>
            <a:off x="179512" y="0"/>
            <a:ext cx="1296144" cy="1453344"/>
            <a:chOff x="-2412776" y="476672"/>
            <a:chExt cx="1296144" cy="1453344"/>
          </a:xfrm>
        </p:grpSpPr>
        <p:pic>
          <p:nvPicPr>
            <p:cNvPr id="40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1" name="Скругленный прямоугольник 40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12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4" name="Группа 44"/>
          <p:cNvGrpSpPr/>
          <p:nvPr/>
        </p:nvGrpSpPr>
        <p:grpSpPr>
          <a:xfrm>
            <a:off x="2699792" y="0"/>
            <a:ext cx="1296144" cy="1453344"/>
            <a:chOff x="-2412776" y="476672"/>
            <a:chExt cx="1296144" cy="1453344"/>
          </a:xfrm>
        </p:grpSpPr>
        <p:pic>
          <p:nvPicPr>
            <p:cNvPr id="46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7" name="Скругленный прямоугольник 46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14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6" name="Группа 47"/>
          <p:cNvGrpSpPr/>
          <p:nvPr/>
        </p:nvGrpSpPr>
        <p:grpSpPr>
          <a:xfrm>
            <a:off x="3779912" y="0"/>
            <a:ext cx="1296144" cy="1453344"/>
            <a:chOff x="-2412776" y="476672"/>
            <a:chExt cx="1296144" cy="1453344"/>
          </a:xfrm>
        </p:grpSpPr>
        <p:pic>
          <p:nvPicPr>
            <p:cNvPr id="49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0" name="Скругленный прямоугольник 49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15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7" name="Группа 50"/>
          <p:cNvGrpSpPr/>
          <p:nvPr/>
        </p:nvGrpSpPr>
        <p:grpSpPr>
          <a:xfrm>
            <a:off x="4788024" y="332656"/>
            <a:ext cx="1296144" cy="1453344"/>
            <a:chOff x="-2412776" y="476672"/>
            <a:chExt cx="1296144" cy="1453344"/>
          </a:xfrm>
        </p:grpSpPr>
        <p:pic>
          <p:nvPicPr>
            <p:cNvPr id="52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3" name="Скругленный прямоугольник 52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16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8" name="Группа 53"/>
          <p:cNvGrpSpPr/>
          <p:nvPr/>
        </p:nvGrpSpPr>
        <p:grpSpPr>
          <a:xfrm>
            <a:off x="5940152" y="620688"/>
            <a:ext cx="1296144" cy="1453344"/>
            <a:chOff x="-2268760" y="476672"/>
            <a:chExt cx="1296144" cy="1453344"/>
          </a:xfrm>
        </p:grpSpPr>
        <p:pic>
          <p:nvPicPr>
            <p:cNvPr id="55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268760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6" name="Скругленный прямоугольник 55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17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9" name="Группа 59"/>
          <p:cNvGrpSpPr/>
          <p:nvPr/>
        </p:nvGrpSpPr>
        <p:grpSpPr>
          <a:xfrm>
            <a:off x="7847856" y="2276872"/>
            <a:ext cx="1296144" cy="1453344"/>
            <a:chOff x="-2412776" y="476672"/>
            <a:chExt cx="1296144" cy="1453344"/>
          </a:xfrm>
        </p:grpSpPr>
        <p:pic>
          <p:nvPicPr>
            <p:cNvPr id="61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62" name="Скругленный прямоугольник 61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19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0" name="Группа 62"/>
          <p:cNvGrpSpPr/>
          <p:nvPr/>
        </p:nvGrpSpPr>
        <p:grpSpPr>
          <a:xfrm>
            <a:off x="7847856" y="3645024"/>
            <a:ext cx="1296144" cy="1453344"/>
            <a:chOff x="-2412776" y="476672"/>
            <a:chExt cx="1296144" cy="1453344"/>
          </a:xfrm>
        </p:grpSpPr>
        <p:pic>
          <p:nvPicPr>
            <p:cNvPr id="64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65" name="Скругленный прямоугольник 64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20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1" name="Группа 41"/>
          <p:cNvGrpSpPr/>
          <p:nvPr/>
        </p:nvGrpSpPr>
        <p:grpSpPr>
          <a:xfrm>
            <a:off x="1475656" y="188640"/>
            <a:ext cx="1296144" cy="1453344"/>
            <a:chOff x="-2412776" y="476672"/>
            <a:chExt cx="1296144" cy="1453344"/>
          </a:xfrm>
        </p:grpSpPr>
        <p:pic>
          <p:nvPicPr>
            <p:cNvPr id="43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4" name="Скругленный прямоугольник 43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13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5" name="Picture 6" descr="C:\Users\Ольга\Downloads\78203844_0_5a318_2f3e6ad4_XL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51520" y="1412776"/>
            <a:ext cx="3633047" cy="4510657"/>
          </a:xfrm>
          <a:prstGeom prst="rect">
            <a:avLst/>
          </a:prstGeom>
          <a:noFill/>
        </p:spPr>
      </p:pic>
      <p:grpSp>
        <p:nvGrpSpPr>
          <p:cNvPr id="12" name="Группа 37"/>
          <p:cNvGrpSpPr/>
          <p:nvPr/>
        </p:nvGrpSpPr>
        <p:grpSpPr>
          <a:xfrm>
            <a:off x="0" y="1196752"/>
            <a:ext cx="1296144" cy="1453344"/>
            <a:chOff x="-2412776" y="476672"/>
            <a:chExt cx="1296144" cy="1453344"/>
          </a:xfrm>
        </p:grpSpPr>
        <p:pic>
          <p:nvPicPr>
            <p:cNvPr id="36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37" name="Скругленный прямоугольник 36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11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66" name="Скругленный прямоугольник 65"/>
          <p:cNvSpPr/>
          <p:nvPr/>
        </p:nvSpPr>
        <p:spPr>
          <a:xfrm>
            <a:off x="3347864" y="2852936"/>
            <a:ext cx="2952328" cy="9144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/>
              <a:t>6+6</a:t>
            </a:r>
            <a:endParaRPr lang="ru-RU" sz="6600" b="1" dirty="0"/>
          </a:p>
        </p:txBody>
      </p:sp>
      <p:pic>
        <p:nvPicPr>
          <p:cNvPr id="9227" name="Picture 11" descr="C:\Users\Ольга\Downloads\Truhe.gi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524328" y="5503264"/>
            <a:ext cx="1443236" cy="1354736"/>
          </a:xfrm>
          <a:prstGeom prst="rect">
            <a:avLst/>
          </a:prstGeom>
          <a:noFill/>
        </p:spPr>
      </p:pic>
      <p:pic>
        <p:nvPicPr>
          <p:cNvPr id="42" name="Picture 15" descr="C:\Users\Ольга\Downloads\0_699ed_92e873a1_orig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7544" y="404664"/>
            <a:ext cx="648072" cy="634234"/>
          </a:xfrm>
          <a:prstGeom prst="rect">
            <a:avLst/>
          </a:prstGeom>
          <a:noFill/>
        </p:spPr>
      </p:pic>
      <p:pic>
        <p:nvPicPr>
          <p:cNvPr id="31" name="Picture 3" descr="C:\Users\Ольга\Downloads\2814.gif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flipH="1">
            <a:off x="5148064" y="1484784"/>
            <a:ext cx="3109241" cy="4536504"/>
          </a:xfrm>
          <a:prstGeom prst="rect">
            <a:avLst/>
          </a:prstGeom>
          <a:noFill/>
        </p:spPr>
      </p:pic>
      <p:pic>
        <p:nvPicPr>
          <p:cNvPr id="45" name="3D-zvuk-slushat_-tol_ko-v-naushnikah-Voda(muzbar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3" cstate="print"/>
          <a:stretch>
            <a:fillRect/>
          </a:stretch>
        </p:blipFill>
        <p:spPr>
          <a:xfrm>
            <a:off x="6084168" y="2060848"/>
            <a:ext cx="244475" cy="244475"/>
          </a:xfrm>
          <a:prstGeom prst="rect">
            <a:avLst/>
          </a:prstGeom>
        </p:spPr>
      </p:pic>
      <p:pic>
        <p:nvPicPr>
          <p:cNvPr id="54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4" cstate="print"/>
          <a:stretch>
            <a:fillRect/>
          </a:stretch>
        </p:blipFill>
        <p:spPr>
          <a:xfrm>
            <a:off x="6084168" y="3356992"/>
            <a:ext cx="244475" cy="244475"/>
          </a:xfrm>
          <a:prstGeom prst="rect">
            <a:avLst/>
          </a:prstGeom>
        </p:spPr>
      </p:pic>
      <p:pic>
        <p:nvPicPr>
          <p:cNvPr id="57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5" cstate="print"/>
          <a:stretch>
            <a:fillRect/>
          </a:stretch>
        </p:blipFill>
        <p:spPr>
          <a:xfrm>
            <a:off x="3275856" y="3501008"/>
            <a:ext cx="244475" cy="244475"/>
          </a:xfrm>
          <a:prstGeom prst="rect">
            <a:avLst/>
          </a:prstGeom>
        </p:spPr>
      </p:pic>
      <p:pic>
        <p:nvPicPr>
          <p:cNvPr id="60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6" cstate="print"/>
          <a:stretch>
            <a:fillRect/>
          </a:stretch>
        </p:blipFill>
        <p:spPr>
          <a:xfrm>
            <a:off x="6012160" y="2420888"/>
            <a:ext cx="244475" cy="244475"/>
          </a:xfrm>
          <a:prstGeom prst="rect">
            <a:avLst/>
          </a:prstGeom>
        </p:spPr>
      </p:pic>
      <p:pic>
        <p:nvPicPr>
          <p:cNvPr id="63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7" cstate="print"/>
          <a:stretch>
            <a:fillRect/>
          </a:stretch>
        </p:blipFill>
        <p:spPr>
          <a:xfrm>
            <a:off x="3275856" y="2996952"/>
            <a:ext cx="244475" cy="244475"/>
          </a:xfrm>
          <a:prstGeom prst="rect">
            <a:avLst/>
          </a:prstGeom>
        </p:spPr>
      </p:pic>
      <p:pic>
        <p:nvPicPr>
          <p:cNvPr id="67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8" cstate="print"/>
          <a:stretch>
            <a:fillRect/>
          </a:stretch>
        </p:blipFill>
        <p:spPr>
          <a:xfrm>
            <a:off x="4427984" y="1772816"/>
            <a:ext cx="244475" cy="244475"/>
          </a:xfrm>
          <a:prstGeom prst="rect">
            <a:avLst/>
          </a:prstGeom>
        </p:spPr>
      </p:pic>
      <p:grpSp>
        <p:nvGrpSpPr>
          <p:cNvPr id="13" name="Группа 56"/>
          <p:cNvGrpSpPr/>
          <p:nvPr/>
        </p:nvGrpSpPr>
        <p:grpSpPr>
          <a:xfrm>
            <a:off x="7092280" y="1196752"/>
            <a:ext cx="1296144" cy="1453344"/>
            <a:chOff x="-2412776" y="476672"/>
            <a:chExt cx="1296144" cy="1453344"/>
          </a:xfrm>
        </p:grpSpPr>
        <p:pic>
          <p:nvPicPr>
            <p:cNvPr id="58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9" name="Скругленный прямоугольник 58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18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68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9" cstate="print"/>
          <a:stretch>
            <a:fillRect/>
          </a:stretch>
        </p:blipFill>
        <p:spPr>
          <a:xfrm>
            <a:off x="3131840" y="2060848"/>
            <a:ext cx="244475" cy="244475"/>
          </a:xfrm>
          <a:prstGeom prst="rect">
            <a:avLst/>
          </a:prstGeom>
        </p:spPr>
      </p:pic>
      <p:pic>
        <p:nvPicPr>
          <p:cNvPr id="69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20" cstate="print"/>
          <a:stretch>
            <a:fillRect/>
          </a:stretch>
        </p:blipFill>
        <p:spPr>
          <a:xfrm>
            <a:off x="4283968" y="2276872"/>
            <a:ext cx="244475" cy="244475"/>
          </a:xfrm>
          <a:prstGeom prst="rect">
            <a:avLst/>
          </a:prstGeom>
        </p:spPr>
      </p:pic>
      <p:pic>
        <p:nvPicPr>
          <p:cNvPr id="71" name="Молодец, золотая жемчужина твоя.wav">
            <a:hlinkClick r:id="" action="ppaction://media"/>
          </p:cNvPr>
          <p:cNvPicPr>
            <a:picLocks noRot="1" noChangeAspect="1"/>
          </p:cNvPicPr>
          <p:nvPr>
            <a:wavAudioFile r:embed="rId3" name="Молодец, золотая жемчужина твоя.wav"/>
          </p:nvPr>
        </p:nvPicPr>
        <p:blipFill>
          <a:blip r:embed="rId21" cstate="print"/>
          <a:stretch>
            <a:fillRect/>
          </a:stretch>
        </p:blipFill>
        <p:spPr>
          <a:xfrm>
            <a:off x="4067944" y="2636912"/>
            <a:ext cx="244475" cy="244475"/>
          </a:xfrm>
          <a:prstGeom prst="rect">
            <a:avLst/>
          </a:prstGeom>
        </p:spPr>
      </p:pic>
      <p:pic>
        <p:nvPicPr>
          <p:cNvPr id="73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22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pic>
        <p:nvPicPr>
          <p:cNvPr id="70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23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2713" fill="hold"/>
                                        <p:tgtEl>
                                          <p:spTgt spid="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62535E-6 C 0.01007 0.00323 0.01511 0.01572 0.02014 0.02058 C 0.02535 0.0289 0.03038 0.03654 0.03542 0.04209 C 0.03542 0.04486 0.03542 0.04764 0.04045 0.05041 C 0.04045 0.0518 0.04045 0.05249 0.04566 0.05319 C 0.04566 0.05666 0.0507 0.06221 0.0507 0.06776 C 0.06077 0.07955 0.07101 0.09111 0.07604 0.10222 C 0.09636 0.12095 0.08108 0.11123 0.09132 0.11817 C 0.09636 0.12372 0.09636 0.12997 0.10139 0.13552 C 0.1066 0.13829 0.11163 0.14384 0.11163 0.14523 C 0.11667 0.16535 0.1066 0.14523 0.11667 0.15564 C 0.1217 0.15841 0.1217 0.16535 0.12674 0.16882 C 0.13195 0.17969 0.12674 0.16535 0.13698 0.17969 C 0.13698 0.18316 0.14202 0.19148 0.14202 0.19565 C 0.14705 0.19842 0.15226 0.20467 0.15226 0.20605 C 0.15729 0.21299 0.16233 0.21577 0.16736 0.2234 C 0.17761 0.23866 0.18264 0.25462 0.19792 0.26341 C 0.19792 0.2752 0.20295 0.27659 0.2132 0.28353 C 0.22327 0.29671 0.23334 0.31544 0.24358 0.32377 C 0.24861 0.32932 0.25886 0.33834 0.26389 0.34111 C 0.26893 0.34852 0.27396 0.35962 0.27917 0.36378 C 0.28924 0.37141 0.29427 0.38112 0.30452 0.38529 C 0.31459 0.40402 0.3349 0.41443 0.35018 0.42761 C 0.36545 0.44195 0.38577 0.46346 0.40608 0.47178 C 0.41111 0.4808 0.42118 0.48635 0.43143 0.49468 C 0.43646 0.49953 0.4467 0.50786 0.45174 0.51202 C 0.46181 0.5222 0.45174 0.51063 0.46181 0.51803 C 0.46684 0.51803 0.46684 0.52081 0.46684 0.5222 C 0.47205 0.52497 0.47205 0.52567 0.47709 0.52636 C 0.48212 0.53191 0.49236 0.53677 0.4974 0.54093 C 0.50243 0.54232 0.50747 0.54232 0.50747 0.54509 C 0.53299 0.56244 0.55834 0.56938 0.57865 0.58256 C 0.58872 0.5888 0.59375 0.5888 0.59896 0.59574 C 0.604 0.60106 0.60903 0.60592 0.61927 0.60869 C 0.62431 0.61702 0.63959 0.62742 0.64462 0.6302 C 0.64965 0.64338 0.6599 0.64616 0.66997 0.65309 C 0.675 0.65726 0.68021 0.65864 0.68021 0.66211 C 0.68525 0.6635 0.68525 0.66905 0.69028 0.67044 C 0.70556 0.67877 0.72066 0.69172 0.7309 0.70629 C 0.74097 0.71669 0.75122 0.72641 0.76129 0.73473 C 0.76129 0.73543 0.7665 0.7382 0.7665 0.73959 C 0.77153 0.74098 0.77153 0.74236 0.77153 0.74375 C 0.77656 0.74514 0.77656 0.74653 0.77656 0.74791 C 0.78681 0.75832 0.77656 0.74791 0.78681 0.75416 C 0.79184 0.75693 0.79688 0.76387 0.80191 0.76526 C 0.80191 0.76665 0.80191 0.77081 0.80191 0.7715 C 0.80712 0.7722 0.80712 0.76803 0.80712 0.76942 " pathEditMode="relative" rAng="0" ptsTypes="ffffffffffffffffffffffffffffffffffffffffffffffA">
                                      <p:cBhvr>
                                        <p:cTn id="2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3" y="3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13"/>
                            </p:stCondLst>
                            <p:childTnLst>
                              <p:par>
                                <p:cTn id="2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5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" dur="2370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370"/>
                            </p:stCondLst>
                            <p:childTnLst>
                              <p:par>
                                <p:cTn id="4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8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2" dur="2370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370"/>
                            </p:stCondLst>
                            <p:childTnLst>
                              <p:par>
                                <p:cTn id="5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5" dur="2370" fill="hold"/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370"/>
                            </p:stCondLst>
                            <p:childTnLst>
                              <p:par>
                                <p:cTn id="6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3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4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8" dur="2370" fill="hold"/>
                                        <p:tgtEl>
                                          <p:spTgt spid="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370"/>
                            </p:stCondLst>
                            <p:childTnLst>
                              <p:par>
                                <p:cTn id="8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6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7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1" dur="2370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370"/>
                            </p:stCondLst>
                            <p:childTnLst>
                              <p:par>
                                <p:cTn id="9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0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4" dur="2370" fill="hold"/>
                                        <p:tgtEl>
                                          <p:spTgt spid="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370"/>
                            </p:stCondLst>
                            <p:childTnLst>
                              <p:par>
                                <p:cTn id="10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2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3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7" dur="2370" fill="hold"/>
                                        <p:tgtEl>
                                          <p:spTgt spid="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2370"/>
                            </p:stCondLst>
                            <p:childTnLst>
                              <p:par>
                                <p:cTn id="11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5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6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0" dur="2370" fill="hold"/>
                                        <p:tgtEl>
                                          <p:spTgt spid="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370"/>
                            </p:stCondLst>
                            <p:childTnLst>
                              <p:par>
                                <p:cTn id="1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9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3" dur="2370" fill="hold"/>
                                        <p:tgtEl>
                                          <p:spTgt spid="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2370"/>
                            </p:stCondLst>
                            <p:childTnLst>
                              <p:par>
                                <p:cTn id="14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showWhenStopped="0">
                <p:cTn id="14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"/>
                </p:tgtEl>
              </p:cMediaNode>
            </p:audio>
            <p:audio>
              <p:cMediaNode showWhenStopped="0">
                <p:cTn id="1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"/>
                </p:tgtEl>
              </p:cMediaNode>
            </p:audio>
            <p:audio>
              <p:cMediaNode showWhenStopped="0">
                <p:cTn id="1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  <p:audio>
              <p:cMediaNode showWhenStopped="0">
                <p:cTn id="1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"/>
                </p:tgtEl>
              </p:cMediaNode>
            </p:audio>
            <p:audio>
              <p:cMediaNode showWhenStopped="0">
                <p:cTn id="1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3"/>
                </p:tgtEl>
              </p:cMediaNode>
            </p:audio>
            <p:audio>
              <p:cMediaNode showWhenStopped="0">
                <p:cTn id="1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"/>
                </p:tgtEl>
              </p:cMediaNode>
            </p:audio>
            <p:audio>
              <p:cMediaNode showWhenStopped="0">
                <p:cTn id="15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8"/>
                </p:tgtEl>
              </p:cMediaNode>
            </p:audio>
            <p:audio>
              <p:cMediaNode showWhenStopped="0">
                <p:cTn id="15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9"/>
                </p:tgtEl>
              </p:cMediaNode>
            </p:audio>
            <p:audio>
              <p:cMediaNode showWhenStopped="0">
                <p:cTn id="15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1"/>
                </p:tgtEl>
              </p:cMediaNode>
            </p:audio>
            <p:audio>
              <p:cMediaNode showWhenStopped="0">
                <p:cTn id="15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3"/>
                </p:tgtEl>
              </p:cMediaNode>
            </p:audio>
            <p:audio>
              <p:cMediaNode showWhenStopped="0">
                <p:cTn id="15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0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Downloads\55160 (1).jpg"/>
          <p:cNvPicPr>
            <a:picLocks noChangeAspect="1" noChangeArrowheads="1"/>
          </p:cNvPicPr>
          <p:nvPr/>
        </p:nvPicPr>
        <p:blipFill>
          <a:blip r:embed="rId2" cstate="print"/>
          <a:srcRect t="35706" r="66586" b="29819"/>
          <a:stretch>
            <a:fillRect/>
          </a:stretch>
        </p:blipFill>
        <p:spPr bwMode="auto">
          <a:xfrm>
            <a:off x="-5651" y="0"/>
            <a:ext cx="9149651" cy="6858000"/>
          </a:xfrm>
          <a:prstGeom prst="rect">
            <a:avLst/>
          </a:prstGeom>
          <a:noFill/>
        </p:spPr>
      </p:pic>
      <p:sp>
        <p:nvSpPr>
          <p:cNvPr id="9" name="Скругленный прямоугольник 8"/>
          <p:cNvSpPr/>
          <p:nvPr/>
        </p:nvSpPr>
        <p:spPr>
          <a:xfrm>
            <a:off x="395536" y="332656"/>
            <a:ext cx="8352928" cy="6336704"/>
          </a:xfrm>
          <a:prstGeom prst="roundRect">
            <a:avLst/>
          </a:prstGeom>
          <a:solidFill>
            <a:schemeClr val="bg1">
              <a:alpha val="44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••••</a:t>
            </a:r>
            <a:endParaRPr lang="ru-RU" dirty="0"/>
          </a:p>
        </p:txBody>
      </p:sp>
      <p:pic>
        <p:nvPicPr>
          <p:cNvPr id="5" name="Picture 6" descr="C:\Users\Ольга\Downloads\78203844_0_5a318_2f3e6ad4_X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0"/>
            <a:ext cx="1907704" cy="236097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843808" y="404664"/>
            <a:ext cx="42484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+mj-lt"/>
              </a:rPr>
              <a:t>Инструкция</a:t>
            </a:r>
          </a:p>
        </p:txBody>
      </p:sp>
      <p:pic>
        <p:nvPicPr>
          <p:cNvPr id="11" name="Picture 10" descr="C:\Users\Ольга\Downloads\919756a686f6cecdaa93dd1359ef9e4e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5726965"/>
            <a:ext cx="1080120" cy="852384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683568" y="1196752"/>
            <a:ext cx="8208912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Реши пример 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Из предложенных ответов выбирай </a:t>
            </a:r>
          </a:p>
          <a:p>
            <a:r>
              <a:rPr lang="ru-RU" sz="2800" b="1" dirty="0" smtClean="0"/>
              <a:t>правильный и нажимай на ракушку с числом.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Если ответ правильный, то тебе об этом скажет Русалочка, и золотая жемчужина покатится в волшебный сундучок. 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Если ты ошибся, то тебе об этом сообщит сам царь Нептун.</a:t>
            </a:r>
          </a:p>
          <a:p>
            <a:r>
              <a:rPr lang="ru-RU" sz="2800" b="1" dirty="0" smtClean="0"/>
              <a:t>Переход к следующему заданию по </a:t>
            </a:r>
          </a:p>
          <a:p>
            <a:r>
              <a:rPr lang="ru-RU" sz="2800" b="1" dirty="0" smtClean="0"/>
              <a:t>                                            </a:t>
            </a:r>
            <a:endParaRPr lang="ru-RU" sz="2800" b="1" dirty="0"/>
          </a:p>
        </p:txBody>
      </p:sp>
      <p:grpSp>
        <p:nvGrpSpPr>
          <p:cNvPr id="21" name="Группа 37"/>
          <p:cNvGrpSpPr/>
          <p:nvPr/>
        </p:nvGrpSpPr>
        <p:grpSpPr>
          <a:xfrm>
            <a:off x="6228184" y="1412776"/>
            <a:ext cx="1296144" cy="1453344"/>
            <a:chOff x="-2412776" y="476672"/>
            <a:chExt cx="1296144" cy="1453344"/>
          </a:xfrm>
        </p:grpSpPr>
        <p:pic>
          <p:nvPicPr>
            <p:cNvPr id="22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23" name="Скругленный прямоугольник 22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11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24" name="Picture 9" descr="C:\Users\Ольга\Downloads\rakush79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1840" y="1052736"/>
            <a:ext cx="1368152" cy="1104077"/>
          </a:xfrm>
          <a:prstGeom prst="rect">
            <a:avLst/>
          </a:prstGeom>
          <a:noFill/>
        </p:spPr>
      </p:pic>
      <p:sp>
        <p:nvSpPr>
          <p:cNvPr id="25" name="Скругленный прямоугольник 24"/>
          <p:cNvSpPr/>
          <p:nvPr/>
        </p:nvSpPr>
        <p:spPr>
          <a:xfrm>
            <a:off x="3059832" y="1124744"/>
            <a:ext cx="1584176" cy="9144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5+6</a:t>
            </a:r>
            <a:endParaRPr lang="ru-RU" sz="3600" b="1" dirty="0"/>
          </a:p>
        </p:txBody>
      </p:sp>
      <p:pic>
        <p:nvPicPr>
          <p:cNvPr id="26" name="Picture 15" descr="C:\Users\Ольга\Downloads\0_699ed_92e873a1_orig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07904" y="1700808"/>
            <a:ext cx="353756" cy="346202"/>
          </a:xfrm>
          <a:prstGeom prst="rect">
            <a:avLst/>
          </a:prstGeom>
          <a:noFill/>
        </p:spPr>
      </p:pic>
      <p:pic>
        <p:nvPicPr>
          <p:cNvPr id="27" name="Picture 11" descr="C:\Users\Ольга\Downloads\Truhe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88024" y="4221088"/>
            <a:ext cx="792088" cy="743517"/>
          </a:xfrm>
          <a:prstGeom prst="rect">
            <a:avLst/>
          </a:prstGeom>
          <a:noFill/>
        </p:spPr>
      </p:pic>
      <p:pic>
        <p:nvPicPr>
          <p:cNvPr id="28" name="Picture 15" descr="C:\Users\Ольга\Downloads\0_699ed_92e873a1_orig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83968" y="4221088"/>
            <a:ext cx="353756" cy="3462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Ольга\Downloads\br_cocuk_5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rcRect l="29525"/>
          <a:stretch>
            <a:fillRect/>
          </a:stretch>
        </p:blipFill>
        <p:spPr bwMode="auto">
          <a:xfrm>
            <a:off x="0" y="0"/>
            <a:ext cx="9179984" cy="6858000"/>
          </a:xfrm>
          <a:prstGeom prst="rect">
            <a:avLst/>
          </a:prstGeom>
          <a:noFill/>
        </p:spPr>
      </p:pic>
      <p:pic>
        <p:nvPicPr>
          <p:cNvPr id="19" name="Picture 9" descr="C:\Users\Ольга\Downloads\rakush79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872" y="2492896"/>
            <a:ext cx="2808312" cy="2266263"/>
          </a:xfrm>
          <a:prstGeom prst="rect">
            <a:avLst/>
          </a:prstGeom>
          <a:noFill/>
        </p:spPr>
      </p:pic>
      <p:pic>
        <p:nvPicPr>
          <p:cNvPr id="9226" name="Picture 10" descr="C:\Users\Ольга\Downloads\919756a686f6cecdaa93dd1359ef9e4e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62850" y="0"/>
            <a:ext cx="1581150" cy="1247775"/>
          </a:xfrm>
          <a:prstGeom prst="rect">
            <a:avLst/>
          </a:prstGeom>
          <a:noFill/>
        </p:spPr>
      </p:pic>
      <p:pic>
        <p:nvPicPr>
          <p:cNvPr id="32" name="Picture 15" descr="C:\Users\Ольга\Downloads\0_699ed_92e873a1_orig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72000" y="3645024"/>
            <a:ext cx="648072" cy="634234"/>
          </a:xfrm>
          <a:prstGeom prst="rect">
            <a:avLst/>
          </a:prstGeom>
          <a:noFill/>
        </p:spPr>
      </p:pic>
      <p:grpSp>
        <p:nvGrpSpPr>
          <p:cNvPr id="3" name="Группа 38"/>
          <p:cNvGrpSpPr/>
          <p:nvPr/>
        </p:nvGrpSpPr>
        <p:grpSpPr>
          <a:xfrm>
            <a:off x="179512" y="0"/>
            <a:ext cx="1296144" cy="1453344"/>
            <a:chOff x="-2412776" y="476672"/>
            <a:chExt cx="1296144" cy="1453344"/>
          </a:xfrm>
        </p:grpSpPr>
        <p:pic>
          <p:nvPicPr>
            <p:cNvPr id="40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1" name="Скругленный прямоугольник 40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2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4" name="Группа 44"/>
          <p:cNvGrpSpPr/>
          <p:nvPr/>
        </p:nvGrpSpPr>
        <p:grpSpPr>
          <a:xfrm>
            <a:off x="2699792" y="0"/>
            <a:ext cx="1296144" cy="1453344"/>
            <a:chOff x="-2412776" y="476672"/>
            <a:chExt cx="1296144" cy="1453344"/>
          </a:xfrm>
        </p:grpSpPr>
        <p:pic>
          <p:nvPicPr>
            <p:cNvPr id="46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7" name="Скругленный прямоугольник 46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4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6" name="Группа 47"/>
          <p:cNvGrpSpPr/>
          <p:nvPr/>
        </p:nvGrpSpPr>
        <p:grpSpPr>
          <a:xfrm>
            <a:off x="3779912" y="0"/>
            <a:ext cx="1296144" cy="1453344"/>
            <a:chOff x="-2412776" y="476672"/>
            <a:chExt cx="1296144" cy="1453344"/>
          </a:xfrm>
        </p:grpSpPr>
        <p:pic>
          <p:nvPicPr>
            <p:cNvPr id="49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0" name="Скругленный прямоугольник 49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5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7" name="Группа 50"/>
          <p:cNvGrpSpPr/>
          <p:nvPr/>
        </p:nvGrpSpPr>
        <p:grpSpPr>
          <a:xfrm>
            <a:off x="4788024" y="332656"/>
            <a:ext cx="1296144" cy="1453344"/>
            <a:chOff x="-2412776" y="476672"/>
            <a:chExt cx="1296144" cy="1453344"/>
          </a:xfrm>
        </p:grpSpPr>
        <p:pic>
          <p:nvPicPr>
            <p:cNvPr id="52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3" name="Скругленный прямоугольник 52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6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8" name="Группа 53"/>
          <p:cNvGrpSpPr/>
          <p:nvPr/>
        </p:nvGrpSpPr>
        <p:grpSpPr>
          <a:xfrm>
            <a:off x="5940152" y="620688"/>
            <a:ext cx="1296144" cy="1453344"/>
            <a:chOff x="-2268760" y="476672"/>
            <a:chExt cx="1296144" cy="1453344"/>
          </a:xfrm>
        </p:grpSpPr>
        <p:pic>
          <p:nvPicPr>
            <p:cNvPr id="55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268760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6" name="Скругленный прямоугольник 55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7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9" name="Группа 59"/>
          <p:cNvGrpSpPr/>
          <p:nvPr/>
        </p:nvGrpSpPr>
        <p:grpSpPr>
          <a:xfrm>
            <a:off x="7847856" y="2276872"/>
            <a:ext cx="1296144" cy="1453344"/>
            <a:chOff x="-2412776" y="476672"/>
            <a:chExt cx="1296144" cy="1453344"/>
          </a:xfrm>
        </p:grpSpPr>
        <p:pic>
          <p:nvPicPr>
            <p:cNvPr id="61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62" name="Скругленный прямоугольник 61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9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0" name="Группа 41"/>
          <p:cNvGrpSpPr/>
          <p:nvPr/>
        </p:nvGrpSpPr>
        <p:grpSpPr>
          <a:xfrm>
            <a:off x="1475656" y="188640"/>
            <a:ext cx="1296144" cy="1453344"/>
            <a:chOff x="-2412776" y="476672"/>
            <a:chExt cx="1296144" cy="1453344"/>
          </a:xfrm>
        </p:grpSpPr>
        <p:pic>
          <p:nvPicPr>
            <p:cNvPr id="43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4" name="Скругленный прямоугольник 43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3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5" name="Picture 6" descr="C:\Users\Ольга\Downloads\78203844_0_5a318_2f3e6ad4_XL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51520" y="1412776"/>
            <a:ext cx="3633047" cy="4510657"/>
          </a:xfrm>
          <a:prstGeom prst="rect">
            <a:avLst/>
          </a:prstGeom>
          <a:noFill/>
        </p:spPr>
      </p:pic>
      <p:grpSp>
        <p:nvGrpSpPr>
          <p:cNvPr id="11" name="Группа 37"/>
          <p:cNvGrpSpPr/>
          <p:nvPr/>
        </p:nvGrpSpPr>
        <p:grpSpPr>
          <a:xfrm>
            <a:off x="0" y="1124744"/>
            <a:ext cx="1296144" cy="1453344"/>
            <a:chOff x="-2412776" y="476672"/>
            <a:chExt cx="1296144" cy="1453344"/>
          </a:xfrm>
        </p:grpSpPr>
        <p:pic>
          <p:nvPicPr>
            <p:cNvPr id="36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37" name="Скругленный прямоугольник 36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66" name="Скругленный прямоугольник 65"/>
          <p:cNvSpPr/>
          <p:nvPr/>
        </p:nvSpPr>
        <p:spPr>
          <a:xfrm>
            <a:off x="3707904" y="2780928"/>
            <a:ext cx="2232248" cy="9144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/>
              <a:t>14-9</a:t>
            </a:r>
            <a:endParaRPr lang="ru-RU" sz="6600" b="1" dirty="0"/>
          </a:p>
        </p:txBody>
      </p:sp>
      <p:pic>
        <p:nvPicPr>
          <p:cNvPr id="9227" name="Picture 11" descr="C:\Users\Ольга\Downloads\Truhe.gif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524328" y="5503264"/>
            <a:ext cx="1443236" cy="1354736"/>
          </a:xfrm>
          <a:prstGeom prst="rect">
            <a:avLst/>
          </a:prstGeom>
          <a:noFill/>
        </p:spPr>
      </p:pic>
      <p:pic>
        <p:nvPicPr>
          <p:cNvPr id="45" name="3D-zvuk-slushat_-tol_ko-v-naushnikah-Voda(muzbar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3" cstate="print"/>
          <a:stretch>
            <a:fillRect/>
          </a:stretch>
        </p:blipFill>
        <p:spPr>
          <a:xfrm>
            <a:off x="4716016" y="4869160"/>
            <a:ext cx="244475" cy="244475"/>
          </a:xfrm>
          <a:prstGeom prst="rect">
            <a:avLst/>
          </a:prstGeom>
        </p:spPr>
      </p:pic>
      <p:pic>
        <p:nvPicPr>
          <p:cNvPr id="63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4" cstate="print"/>
          <a:stretch>
            <a:fillRect/>
          </a:stretch>
        </p:blipFill>
        <p:spPr>
          <a:xfrm>
            <a:off x="3491880" y="3068960"/>
            <a:ext cx="244475" cy="244475"/>
          </a:xfrm>
          <a:prstGeom prst="rect">
            <a:avLst/>
          </a:prstGeom>
        </p:spPr>
      </p:pic>
      <p:pic>
        <p:nvPicPr>
          <p:cNvPr id="67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5" cstate="print"/>
          <a:stretch>
            <a:fillRect/>
          </a:stretch>
        </p:blipFill>
        <p:spPr>
          <a:xfrm>
            <a:off x="3779912" y="2204864"/>
            <a:ext cx="244475" cy="244475"/>
          </a:xfrm>
          <a:prstGeom prst="rect">
            <a:avLst/>
          </a:prstGeom>
        </p:spPr>
      </p:pic>
      <p:grpSp>
        <p:nvGrpSpPr>
          <p:cNvPr id="12" name="Группа 56"/>
          <p:cNvGrpSpPr/>
          <p:nvPr/>
        </p:nvGrpSpPr>
        <p:grpSpPr>
          <a:xfrm>
            <a:off x="7113883" y="980728"/>
            <a:ext cx="1274542" cy="1453344"/>
            <a:chOff x="827584" y="692696"/>
            <a:chExt cx="1296144" cy="1453344"/>
          </a:xfrm>
        </p:grpSpPr>
        <p:pic>
          <p:nvPicPr>
            <p:cNvPr id="58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827584" y="692696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9" name="Скругленный прямоугольник 58"/>
            <p:cNvSpPr/>
            <p:nvPr/>
          </p:nvSpPr>
          <p:spPr>
            <a:xfrm>
              <a:off x="1025300" y="980728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8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70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6" cstate="print"/>
          <a:stretch>
            <a:fillRect/>
          </a:stretch>
        </p:blipFill>
        <p:spPr>
          <a:xfrm>
            <a:off x="6228184" y="2204864"/>
            <a:ext cx="244475" cy="244475"/>
          </a:xfrm>
          <a:prstGeom prst="rect">
            <a:avLst/>
          </a:prstGeom>
        </p:spPr>
      </p:pic>
      <p:pic>
        <p:nvPicPr>
          <p:cNvPr id="72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7" cstate="print"/>
          <a:stretch>
            <a:fillRect/>
          </a:stretch>
        </p:blipFill>
        <p:spPr>
          <a:xfrm>
            <a:off x="4283968" y="1916832"/>
            <a:ext cx="244475" cy="244475"/>
          </a:xfrm>
          <a:prstGeom prst="rect">
            <a:avLst/>
          </a:prstGeom>
        </p:spPr>
      </p:pic>
      <p:pic>
        <p:nvPicPr>
          <p:cNvPr id="51" name="Правильно, лови золотую жемчужину.wav">
            <a:hlinkClick r:id="" action="ppaction://media"/>
          </p:cNvPr>
          <p:cNvPicPr>
            <a:picLocks noRot="1" noChangeAspect="1"/>
          </p:cNvPicPr>
          <p:nvPr>
            <a:wavAudioFile r:embed="rId3" name="Правильно, лови золотую жемчужину.wav"/>
          </p:nvPr>
        </p:nvPicPr>
        <p:blipFill>
          <a:blip r:embed="rId13" cstate="print"/>
          <a:stretch>
            <a:fillRect/>
          </a:stretch>
        </p:blipFill>
        <p:spPr>
          <a:xfrm>
            <a:off x="3923928" y="2348880"/>
            <a:ext cx="244475" cy="244475"/>
          </a:xfrm>
          <a:prstGeom prst="rect">
            <a:avLst/>
          </a:prstGeom>
        </p:spPr>
      </p:pic>
      <p:pic>
        <p:nvPicPr>
          <p:cNvPr id="54" name="Думай, это неверный ответ.wav">
            <a:hlinkClick r:id="" action="ppaction://media"/>
          </p:cNvPr>
          <p:cNvPicPr>
            <a:picLocks noRot="1" noChangeAspect="1"/>
          </p:cNvPicPr>
          <p:nvPr>
            <a:wavAudioFile r:embed="rId4" name="Думай, это неверный ответ.wav"/>
          </p:nvPr>
        </p:nvPicPr>
        <p:blipFill>
          <a:blip r:embed="rId13" cstate="print"/>
          <a:stretch>
            <a:fillRect/>
          </a:stretch>
        </p:blipFill>
        <p:spPr>
          <a:xfrm>
            <a:off x="4283968" y="2060848"/>
            <a:ext cx="244475" cy="244475"/>
          </a:xfrm>
          <a:prstGeom prst="rect">
            <a:avLst/>
          </a:prstGeom>
        </p:spPr>
      </p:pic>
      <p:pic>
        <p:nvPicPr>
          <p:cNvPr id="65" name="Думай, это неверный ответ.wav">
            <a:hlinkClick r:id="" action="ppaction://media"/>
          </p:cNvPr>
          <p:cNvPicPr>
            <a:picLocks noRot="1" noChangeAspect="1"/>
          </p:cNvPicPr>
          <p:nvPr>
            <a:wavAudioFile r:embed="rId4" name="Думай, это неверный ответ.wav"/>
          </p:nvPr>
        </p:nvPicPr>
        <p:blipFill>
          <a:blip r:embed="rId18" cstate="print"/>
          <a:stretch>
            <a:fillRect/>
          </a:stretch>
        </p:blipFill>
        <p:spPr>
          <a:xfrm>
            <a:off x="4211960" y="2204864"/>
            <a:ext cx="244475" cy="244475"/>
          </a:xfrm>
          <a:prstGeom prst="rect">
            <a:avLst/>
          </a:prstGeom>
        </p:spPr>
      </p:pic>
      <p:pic>
        <p:nvPicPr>
          <p:cNvPr id="57" name="Думай, это неверный ответ.wav">
            <a:hlinkClick r:id="" action="ppaction://media"/>
          </p:cNvPr>
          <p:cNvPicPr>
            <a:picLocks noRot="1" noChangeAspect="1"/>
          </p:cNvPicPr>
          <p:nvPr>
            <a:wavAudioFile r:embed="rId4" name="Думай, это неверный ответ.wav"/>
          </p:nvPr>
        </p:nvPicPr>
        <p:blipFill>
          <a:blip r:embed="rId19" cstate="print"/>
          <a:stretch>
            <a:fillRect/>
          </a:stretch>
        </p:blipFill>
        <p:spPr>
          <a:xfrm>
            <a:off x="4139952" y="2204864"/>
            <a:ext cx="244475" cy="244475"/>
          </a:xfrm>
          <a:prstGeom prst="rect">
            <a:avLst/>
          </a:prstGeom>
        </p:spPr>
      </p:pic>
      <p:pic>
        <p:nvPicPr>
          <p:cNvPr id="60" name="Думай, это неверный ответ.wav">
            <a:hlinkClick r:id="" action="ppaction://media"/>
          </p:cNvPr>
          <p:cNvPicPr>
            <a:picLocks noRot="1" noChangeAspect="1"/>
          </p:cNvPicPr>
          <p:nvPr>
            <a:wavAudioFile r:embed="rId4" name="Думай, это неверный ответ.wav"/>
          </p:nvPr>
        </p:nvPicPr>
        <p:blipFill>
          <a:blip r:embed="rId20" cstate="print"/>
          <a:stretch>
            <a:fillRect/>
          </a:stretch>
        </p:blipFill>
        <p:spPr>
          <a:xfrm>
            <a:off x="3779912" y="1628800"/>
            <a:ext cx="244475" cy="244475"/>
          </a:xfrm>
          <a:prstGeom prst="rect">
            <a:avLst/>
          </a:prstGeom>
        </p:spPr>
      </p:pic>
      <p:pic>
        <p:nvPicPr>
          <p:cNvPr id="42" name="Picture 15" descr="C:\Users\Ольга\Downloads\0_699ed_92e873a1_orig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067944" y="404664"/>
            <a:ext cx="648072" cy="634234"/>
          </a:xfrm>
          <a:prstGeom prst="rect">
            <a:avLst/>
          </a:prstGeom>
          <a:noFill/>
        </p:spPr>
      </p:pic>
      <p:pic>
        <p:nvPicPr>
          <p:cNvPr id="64" name="Думай, это неверный ответ.wav">
            <a:hlinkClick r:id="" action="ppaction://media"/>
          </p:cNvPr>
          <p:cNvPicPr>
            <a:picLocks noRot="1" noChangeAspect="1"/>
          </p:cNvPicPr>
          <p:nvPr>
            <a:wavAudioFile r:embed="rId4" name="Думай, это неверный ответ.wav"/>
          </p:nvPr>
        </p:nvPicPr>
        <p:blipFill>
          <a:blip r:embed="rId21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pic>
        <p:nvPicPr>
          <p:cNvPr id="31" name="Picture 3" descr="C:\Users\Ольга\Downloads\2814.gif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 flipH="1">
            <a:off x="5364088" y="1268760"/>
            <a:ext cx="3109241" cy="453650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370" fill="hold"/>
                                        <p:tgtEl>
                                          <p:spTgt spid="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371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3139" fill="hold"/>
                                        <p:tgtEl>
                                          <p:spTgt spid="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139"/>
                            </p:stCondLst>
                            <p:childTnLst>
                              <p:par>
                                <p:cTn id="3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0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3139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39"/>
                            </p:stCondLst>
                            <p:childTnLst>
                              <p:par>
                                <p:cTn id="4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2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3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7" dur="3139" fill="hold"/>
                                        <p:tgtEl>
                                          <p:spTgt spid="6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139"/>
                            </p:stCondLst>
                            <p:childTnLst>
                              <p:par>
                                <p:cTn id="5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0" dur="3346" fill="hold"/>
                                        <p:tgtEl>
                                          <p:spTgt spid="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62535E-6 C 0.00295 0.00208 0.00295 0.01526 0.01042 0.02058 C 0.01042 0.02844 0.01302 0.03584 0.01667 0.04162 C 0.01667 0.0444 0.01667 0.04717 0.01667 0.04902 C 0.0191 0.05087 0.0191 0.05134 0.0191 0.05272 C 0.02118 0.05735 0.02118 0.06174 0.025 0.06637 C 0.02864 0.07909 0.03125 0.09111 0.03732 0.10198 C 0.04687 0.12025 0.03732 0.11123 0.04323 0.11771 C 0.04687 0.1228 0.04687 0.12881 0.0493 0.13459 C 0.05312 0.13783 0.05312 0.14361 0.05312 0.14454 C 0.05538 0.16373 0.05312 0.14454 0.05781 0.15448 C 0.05781 0.15749 0.06146 0.16443 0.06146 0.16859 C 0.0651 0.17992 0.06146 0.16443 0.06753 0.17992 C 0.06753 0.18408 0.06753 0.1901 0.07135 0.19495 C 0.07361 0.19796 0.07361 0.20305 0.07361 0.20351 C 0.07604 0.21392 0.07969 0.21554 0.08333 0.2234 C 0.08576 0.23681 0.09184 0.2537 0.09792 0.26364 C 0.09792 0.27636 0.10173 0.27659 0.10399 0.28307 C 0.11146 0.29648 0.11614 0.31568 0.12222 0.32308 C 0.12604 0.32909 0.12969 0.33811 0.13125 0.34042 C 0.13437 0.34759 0.13819 0.35915 0.14045 0.36262 C 0.14427 0.37049 0.14948 0.3802 0.1526 0.38506 C 0.15868 0.40148 0.16771 0.41396 0.17726 0.42668 C 0.18576 0.44102 0.19566 0.46299 0.20642 0.47132 C 0.20781 0.48034 0.21389 0.48519 0.21719 0.49259 C 0.22309 0.49976 0.22604 0.50693 0.2283 0.50994 C 0.23524 0.52081 0.2283 0.50925 0.23524 0.51711 C 0.23524 0.51827 0.23524 0.52081 0.23819 0.5215 C 0.23819 0.52428 0.24132 0.52428 0.24132 0.52636 C 0.24427 0.53099 0.25035 0.537 0.25399 0.53908 C 0.25625 0.5407 0.25625 0.54139 0.26007 0.54324 C 0.26857 0.56174 0.28298 0.56776 0.29653 0.58071 C 0.29896 0.58834 0.30121 0.58834 0.30486 0.59435 C 0.30868 0.59967 0.31094 0.60522 0.31476 0.60753 C 0.31805 0.61655 0.32309 0.6265 0.32917 0.62997 C 0.33298 0.64222 0.3368 0.64523 0.34132 0.65286 C 0.34132 0.65587 0.34514 0.65772 0.34739 0.66073 C 0.34739 0.66327 0.35121 0.66905 0.35121 0.66998 C 0.35955 0.67715 0.36562 0.69102 0.37309 0.7049 C 0.37778 0.71554 0.38385 0.72594 0.38767 0.73427 C 0.39132 0.73496 0.39132 0.73797 0.39132 0.73843 C 0.39132 0.74028 0.39236 0.74167 0.39236 0.74283 C 0.39601 0.74329 0.39601 0.74514 0.39601 0.74583 C 0.39826 0.75855 0.39601 0.74722 0.40208 0.75416 C 0.40208 0.75716 0.4059 0.76225 0.40955 0.7641 C 0.40955 0.76572 0.40955 0.76919 0.40955 0.76942 C 0.41354 0.7722 0.41354 0.76642 0.41354 0.76757 " pathEditMode="relative" rAng="0" ptsTypes="ffffffffffffffffffffffffffffffffffffffffffffffA">
                                      <p:cBhvr>
                                        <p:cTn id="72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7" y="3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346"/>
                            </p:stCondLst>
                            <p:childTnLst>
                              <p:par>
                                <p:cTn id="7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0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1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5" dur="2370" fill="hold"/>
                                        <p:tgtEl>
                                          <p:spTgt spid="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371"/>
                            </p:stCondLst>
                            <p:childTnLst>
                              <p:par>
                                <p:cTn id="8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3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4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8" dur="3139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3139"/>
                            </p:stCondLst>
                            <p:childTnLst>
                              <p:par>
                                <p:cTn id="10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7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1" dur="2370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371"/>
                            </p:stCondLst>
                            <p:childTnLst>
                              <p:par>
                                <p:cTn id="11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9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0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4" dur="3139" fill="hold"/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3139"/>
                            </p:stCondLst>
                            <p:childTnLst>
                              <p:par>
                                <p:cTn id="12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2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3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7" dur="2370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2371"/>
                            </p:stCondLst>
                            <p:childTnLst>
                              <p:par>
                                <p:cTn id="13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showWhenStopped="0">
                <p:cTn id="141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"/>
                </p:tgtEl>
              </p:cMediaNode>
            </p:audio>
            <p:audio>
              <p:cMediaNode showWhenStopped="0">
                <p:cTn id="1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3"/>
                </p:tgtEl>
              </p:cMediaNode>
            </p:audio>
            <p:audio>
              <p:cMediaNode showWhenStopped="0">
                <p:cTn id="1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"/>
                </p:tgtEl>
              </p:cMediaNode>
            </p:audio>
            <p:audio>
              <p:cMediaNode showWhenStopped="0">
                <p:cTn id="14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0"/>
                </p:tgtEl>
              </p:cMediaNode>
            </p:audio>
            <p:audio>
              <p:cMediaNode showWhenStopped="0">
                <p:cTn id="14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  <p:audio>
              <p:cMediaNode showWhenStopped="0">
                <p:cTn id="1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"/>
                </p:tgtEl>
              </p:cMediaNode>
            </p:audio>
            <p:audio>
              <p:cMediaNode showWhenStopped="0">
                <p:cTn id="14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"/>
                </p:tgtEl>
              </p:cMediaNode>
            </p:audio>
            <p:audio>
              <p:cMediaNode showWhenStopped="0">
                <p:cTn id="1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5"/>
                </p:tgtEl>
              </p:cMediaNode>
            </p:audio>
            <p:audio>
              <p:cMediaNode showWhenStopped="0">
                <p:cTn id="1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  <p:audio>
              <p:cMediaNode showWhenStopped="0">
                <p:cTn id="1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"/>
                </p:tgtEl>
              </p:cMediaNode>
            </p:audio>
            <p:audio>
              <p:cMediaNode showWhenStopped="0">
                <p:cTn id="1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4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Ольга\Downloads\br_cocuk_5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 l="29525"/>
          <a:stretch>
            <a:fillRect/>
          </a:stretch>
        </p:blipFill>
        <p:spPr bwMode="auto">
          <a:xfrm>
            <a:off x="0" y="0"/>
            <a:ext cx="9179984" cy="6858000"/>
          </a:xfrm>
          <a:prstGeom prst="rect">
            <a:avLst/>
          </a:prstGeom>
          <a:noFill/>
        </p:spPr>
      </p:pic>
      <p:pic>
        <p:nvPicPr>
          <p:cNvPr id="19" name="Picture 9" descr="C:\Users\Ольга\Downloads\rakush79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872" y="2492896"/>
            <a:ext cx="2808312" cy="2266263"/>
          </a:xfrm>
          <a:prstGeom prst="rect">
            <a:avLst/>
          </a:prstGeom>
          <a:noFill/>
        </p:spPr>
      </p:pic>
      <p:pic>
        <p:nvPicPr>
          <p:cNvPr id="9226" name="Picture 10" descr="C:\Users\Ольга\Downloads\919756a686f6cecdaa93dd1359ef9e4e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62850" y="0"/>
            <a:ext cx="1581150" cy="1247775"/>
          </a:xfrm>
          <a:prstGeom prst="rect">
            <a:avLst/>
          </a:prstGeom>
          <a:noFill/>
        </p:spPr>
      </p:pic>
      <p:pic>
        <p:nvPicPr>
          <p:cNvPr id="32" name="Picture 15" descr="C:\Users\Ольга\Downloads\0_699ed_92e873a1_orig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0" y="3645024"/>
            <a:ext cx="648072" cy="634234"/>
          </a:xfrm>
          <a:prstGeom prst="rect">
            <a:avLst/>
          </a:prstGeom>
          <a:noFill/>
        </p:spPr>
      </p:pic>
      <p:grpSp>
        <p:nvGrpSpPr>
          <p:cNvPr id="3" name="Группа 38"/>
          <p:cNvGrpSpPr/>
          <p:nvPr/>
        </p:nvGrpSpPr>
        <p:grpSpPr>
          <a:xfrm>
            <a:off x="179512" y="0"/>
            <a:ext cx="1296144" cy="1453344"/>
            <a:chOff x="-2412776" y="476672"/>
            <a:chExt cx="1296144" cy="1453344"/>
          </a:xfrm>
        </p:grpSpPr>
        <p:pic>
          <p:nvPicPr>
            <p:cNvPr id="40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1" name="Скругленный прямоугольник 40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12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4" name="Группа 44"/>
          <p:cNvGrpSpPr/>
          <p:nvPr/>
        </p:nvGrpSpPr>
        <p:grpSpPr>
          <a:xfrm>
            <a:off x="2699792" y="0"/>
            <a:ext cx="1296144" cy="1453344"/>
            <a:chOff x="-2412776" y="476672"/>
            <a:chExt cx="1296144" cy="1453344"/>
          </a:xfrm>
        </p:grpSpPr>
        <p:pic>
          <p:nvPicPr>
            <p:cNvPr id="46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7" name="Скругленный прямоугольник 46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14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6" name="Группа 47"/>
          <p:cNvGrpSpPr/>
          <p:nvPr/>
        </p:nvGrpSpPr>
        <p:grpSpPr>
          <a:xfrm>
            <a:off x="3779912" y="0"/>
            <a:ext cx="1296144" cy="1453344"/>
            <a:chOff x="-2412776" y="476672"/>
            <a:chExt cx="1296144" cy="1453344"/>
          </a:xfrm>
        </p:grpSpPr>
        <p:pic>
          <p:nvPicPr>
            <p:cNvPr id="49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0" name="Скругленный прямоугольник 49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15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7" name="Группа 50"/>
          <p:cNvGrpSpPr/>
          <p:nvPr/>
        </p:nvGrpSpPr>
        <p:grpSpPr>
          <a:xfrm>
            <a:off x="4788024" y="332656"/>
            <a:ext cx="1296144" cy="1453344"/>
            <a:chOff x="-2412776" y="476672"/>
            <a:chExt cx="1296144" cy="1453344"/>
          </a:xfrm>
        </p:grpSpPr>
        <p:pic>
          <p:nvPicPr>
            <p:cNvPr id="52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3" name="Скругленный прямоугольник 52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16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8" name="Группа 53"/>
          <p:cNvGrpSpPr/>
          <p:nvPr/>
        </p:nvGrpSpPr>
        <p:grpSpPr>
          <a:xfrm>
            <a:off x="5940152" y="620688"/>
            <a:ext cx="1296144" cy="1453344"/>
            <a:chOff x="-2268760" y="476672"/>
            <a:chExt cx="1296144" cy="1453344"/>
          </a:xfrm>
        </p:grpSpPr>
        <p:pic>
          <p:nvPicPr>
            <p:cNvPr id="55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268760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6" name="Скругленный прямоугольник 55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17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9" name="Группа 59"/>
          <p:cNvGrpSpPr/>
          <p:nvPr/>
        </p:nvGrpSpPr>
        <p:grpSpPr>
          <a:xfrm>
            <a:off x="7847856" y="2276872"/>
            <a:ext cx="1296144" cy="1453344"/>
            <a:chOff x="-2412776" y="476672"/>
            <a:chExt cx="1296144" cy="1453344"/>
          </a:xfrm>
        </p:grpSpPr>
        <p:pic>
          <p:nvPicPr>
            <p:cNvPr id="61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62" name="Скругленный прямоугольник 61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19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0" name="Группа 62"/>
          <p:cNvGrpSpPr/>
          <p:nvPr/>
        </p:nvGrpSpPr>
        <p:grpSpPr>
          <a:xfrm>
            <a:off x="7847856" y="3645024"/>
            <a:ext cx="1296144" cy="1453344"/>
            <a:chOff x="-2412776" y="476672"/>
            <a:chExt cx="1296144" cy="1453344"/>
          </a:xfrm>
        </p:grpSpPr>
        <p:pic>
          <p:nvPicPr>
            <p:cNvPr id="64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65" name="Скругленный прямоугольник 64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20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1" name="Группа 41"/>
          <p:cNvGrpSpPr/>
          <p:nvPr/>
        </p:nvGrpSpPr>
        <p:grpSpPr>
          <a:xfrm>
            <a:off x="1475656" y="188640"/>
            <a:ext cx="1296144" cy="1453344"/>
            <a:chOff x="-2412776" y="476672"/>
            <a:chExt cx="1296144" cy="1453344"/>
          </a:xfrm>
        </p:grpSpPr>
        <p:pic>
          <p:nvPicPr>
            <p:cNvPr id="43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4" name="Скругленный прямоугольник 43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13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5" name="Picture 6" descr="C:\Users\Ольга\Downloads\78203844_0_5a318_2f3e6ad4_XL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51520" y="1412776"/>
            <a:ext cx="3633047" cy="4510657"/>
          </a:xfrm>
          <a:prstGeom prst="rect">
            <a:avLst/>
          </a:prstGeom>
          <a:noFill/>
        </p:spPr>
      </p:pic>
      <p:grpSp>
        <p:nvGrpSpPr>
          <p:cNvPr id="12" name="Группа 37"/>
          <p:cNvGrpSpPr/>
          <p:nvPr/>
        </p:nvGrpSpPr>
        <p:grpSpPr>
          <a:xfrm>
            <a:off x="0" y="1196752"/>
            <a:ext cx="1296144" cy="1453344"/>
            <a:chOff x="-2412776" y="476672"/>
            <a:chExt cx="1296144" cy="1453344"/>
          </a:xfrm>
        </p:grpSpPr>
        <p:pic>
          <p:nvPicPr>
            <p:cNvPr id="36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37" name="Скругленный прямоугольник 36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11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66" name="Скругленный прямоугольник 65"/>
          <p:cNvSpPr/>
          <p:nvPr/>
        </p:nvSpPr>
        <p:spPr>
          <a:xfrm>
            <a:off x="3347864" y="2852936"/>
            <a:ext cx="2952328" cy="9144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/>
              <a:t>9+6</a:t>
            </a:r>
            <a:endParaRPr lang="ru-RU" sz="6600" b="1" dirty="0"/>
          </a:p>
        </p:txBody>
      </p:sp>
      <p:pic>
        <p:nvPicPr>
          <p:cNvPr id="9227" name="Picture 11" descr="C:\Users\Ольга\Downloads\Truhe.gi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524328" y="5503264"/>
            <a:ext cx="1443236" cy="1354736"/>
          </a:xfrm>
          <a:prstGeom prst="rect">
            <a:avLst/>
          </a:prstGeom>
          <a:noFill/>
        </p:spPr>
      </p:pic>
      <p:pic>
        <p:nvPicPr>
          <p:cNvPr id="42" name="Picture 15" descr="C:\Users\Ольга\Downloads\0_699ed_92e873a1_orig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139952" y="404664"/>
            <a:ext cx="648072" cy="634234"/>
          </a:xfrm>
          <a:prstGeom prst="rect">
            <a:avLst/>
          </a:prstGeom>
          <a:noFill/>
        </p:spPr>
      </p:pic>
      <p:pic>
        <p:nvPicPr>
          <p:cNvPr id="31" name="Picture 3" descr="C:\Users\Ольга\Downloads\2814.gif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flipH="1">
            <a:off x="5148064" y="1484784"/>
            <a:ext cx="3109241" cy="4536504"/>
          </a:xfrm>
          <a:prstGeom prst="rect">
            <a:avLst/>
          </a:prstGeom>
          <a:noFill/>
        </p:spPr>
      </p:pic>
      <p:pic>
        <p:nvPicPr>
          <p:cNvPr id="45" name="3D-zvuk-slushat_-tol_ko-v-naushnikah-Voda(muzbar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3" cstate="print"/>
          <a:stretch>
            <a:fillRect/>
          </a:stretch>
        </p:blipFill>
        <p:spPr>
          <a:xfrm>
            <a:off x="6084168" y="2132856"/>
            <a:ext cx="244475" cy="244475"/>
          </a:xfrm>
          <a:prstGeom prst="rect">
            <a:avLst/>
          </a:prstGeom>
        </p:spPr>
      </p:pic>
      <p:pic>
        <p:nvPicPr>
          <p:cNvPr id="54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4" cstate="print"/>
          <a:stretch>
            <a:fillRect/>
          </a:stretch>
        </p:blipFill>
        <p:spPr>
          <a:xfrm>
            <a:off x="6084168" y="3356992"/>
            <a:ext cx="244475" cy="244475"/>
          </a:xfrm>
          <a:prstGeom prst="rect">
            <a:avLst/>
          </a:prstGeom>
        </p:spPr>
      </p:pic>
      <p:pic>
        <p:nvPicPr>
          <p:cNvPr id="57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5" cstate="print"/>
          <a:stretch>
            <a:fillRect/>
          </a:stretch>
        </p:blipFill>
        <p:spPr>
          <a:xfrm>
            <a:off x="3275856" y="3501008"/>
            <a:ext cx="244475" cy="244475"/>
          </a:xfrm>
          <a:prstGeom prst="rect">
            <a:avLst/>
          </a:prstGeom>
        </p:spPr>
      </p:pic>
      <p:pic>
        <p:nvPicPr>
          <p:cNvPr id="63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6" cstate="print"/>
          <a:stretch>
            <a:fillRect/>
          </a:stretch>
        </p:blipFill>
        <p:spPr>
          <a:xfrm>
            <a:off x="3275856" y="2996952"/>
            <a:ext cx="244475" cy="244475"/>
          </a:xfrm>
          <a:prstGeom prst="rect">
            <a:avLst/>
          </a:prstGeom>
        </p:spPr>
      </p:pic>
      <p:pic>
        <p:nvPicPr>
          <p:cNvPr id="67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7" cstate="print"/>
          <a:stretch>
            <a:fillRect/>
          </a:stretch>
        </p:blipFill>
        <p:spPr>
          <a:xfrm>
            <a:off x="4427984" y="1772816"/>
            <a:ext cx="244475" cy="244475"/>
          </a:xfrm>
          <a:prstGeom prst="rect">
            <a:avLst/>
          </a:prstGeom>
        </p:spPr>
      </p:pic>
      <p:grpSp>
        <p:nvGrpSpPr>
          <p:cNvPr id="13" name="Группа 56"/>
          <p:cNvGrpSpPr/>
          <p:nvPr/>
        </p:nvGrpSpPr>
        <p:grpSpPr>
          <a:xfrm>
            <a:off x="7092280" y="1196752"/>
            <a:ext cx="1296144" cy="1453344"/>
            <a:chOff x="-2412776" y="476672"/>
            <a:chExt cx="1296144" cy="1453344"/>
          </a:xfrm>
        </p:grpSpPr>
        <p:pic>
          <p:nvPicPr>
            <p:cNvPr id="58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9" name="Скругленный прямоугольник 58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18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68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8" cstate="print"/>
          <a:stretch>
            <a:fillRect/>
          </a:stretch>
        </p:blipFill>
        <p:spPr>
          <a:xfrm>
            <a:off x="3131840" y="2060848"/>
            <a:ext cx="244475" cy="244475"/>
          </a:xfrm>
          <a:prstGeom prst="rect">
            <a:avLst/>
          </a:prstGeom>
        </p:spPr>
      </p:pic>
      <p:pic>
        <p:nvPicPr>
          <p:cNvPr id="69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9" cstate="print"/>
          <a:stretch>
            <a:fillRect/>
          </a:stretch>
        </p:blipFill>
        <p:spPr>
          <a:xfrm>
            <a:off x="4283968" y="2276872"/>
            <a:ext cx="244475" cy="244475"/>
          </a:xfrm>
          <a:prstGeom prst="rect">
            <a:avLst/>
          </a:prstGeom>
        </p:spPr>
      </p:pic>
      <p:pic>
        <p:nvPicPr>
          <p:cNvPr id="71" name="Молодец, золотая жемчужина твоя.wav">
            <a:hlinkClick r:id="" action="ppaction://media"/>
          </p:cNvPr>
          <p:cNvPicPr>
            <a:picLocks noRot="1" noChangeAspect="1"/>
          </p:cNvPicPr>
          <p:nvPr>
            <a:wavAudioFile r:embed="rId3" name="Молодец, золотая жемчужина твоя.wav"/>
          </p:nvPr>
        </p:nvPicPr>
        <p:blipFill>
          <a:blip r:embed="rId20" cstate="print"/>
          <a:stretch>
            <a:fillRect/>
          </a:stretch>
        </p:blipFill>
        <p:spPr>
          <a:xfrm>
            <a:off x="4067944" y="2636912"/>
            <a:ext cx="244475" cy="244475"/>
          </a:xfrm>
          <a:prstGeom prst="rect">
            <a:avLst/>
          </a:prstGeom>
        </p:spPr>
      </p:pic>
      <p:pic>
        <p:nvPicPr>
          <p:cNvPr id="73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21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pic>
        <p:nvPicPr>
          <p:cNvPr id="70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22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pic>
        <p:nvPicPr>
          <p:cNvPr id="72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23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9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0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2370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37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3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2370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370"/>
                            </p:stCondLst>
                            <p:childTnLst>
                              <p:par>
                                <p:cTn id="3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5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6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0" dur="2370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370"/>
                            </p:stCondLst>
                            <p:childTnLst>
                              <p:par>
                                <p:cTn id="5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3" dur="2713" fill="hold"/>
                                        <p:tgtEl>
                                          <p:spTgt spid="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6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62535E-6 C 0.00487 0.003 0.00747 0.01526 0.01007 0.02012 C 0.01268 0.02821 0.01528 0.03584 0.01806 0.04116 C 0.01806 0.04417 0.01806 0.04671 0.02049 0.04949 C 0.02049 0.05087 0.02049 0.05157 0.02309 0.05226 C 0.02309 0.05573 0.0257 0.06128 0.0257 0.0666 C 0.03091 0.0784 0.03629 0.0895 0.03872 0.1006 C 0.04914 0.1191 0.04132 0.10962 0.04653 0.11632 C 0.04914 0.12187 0.04914 0.12812 0.05174 0.13344 C 0.05452 0.13621 0.05695 0.14153 0.05695 0.14315 C 0.05955 0.16281 0.05452 0.14315 0.05955 0.15333 C 0.06198 0.1561 0.06198 0.16281 0.06459 0.16628 C 0.06737 0.17715 0.06459 0.16281 0.06997 0.17715 C 0.06997 0.18038 0.07257 0.18871 0.07257 0.19287 C 0.07518 0.19565 0.07778 0.20166 0.07778 0.20305 C 0.08021 0.20999 0.08282 0.21276 0.08542 0.22016 C 0.0908 0.23519 0.09341 0.25115 0.10105 0.25971 C 0.10105 0.27127 0.10365 0.27266 0.10903 0.2796 C 0.11424 0.29232 0.11928 0.31105 0.12448 0.31914 C 0.12726 0.32469 0.13247 0.33348 0.13473 0.33626 C 0.1375 0.34366 0.14011 0.35453 0.14271 0.35846 C 0.14792 0.36609 0.15053 0.37557 0.15573 0.37997 C 0.16077 0.39824 0.17119 0.40864 0.179 0.4216 C 0.18698 0.43593 0.19723 0.45698 0.20764 0.46507 C 0.21025 0.47409 0.21546 0.47964 0.22066 0.48774 C 0.22344 0.49259 0.22848 0.50069 0.23108 0.50485 C 0.23629 0.51503 0.23108 0.5037 0.23629 0.51086 C 0.23889 0.51086 0.23889 0.51364 0.23889 0.51503 C 0.24167 0.51757 0.24167 0.51827 0.2441 0.51919 C 0.24671 0.52451 0.25191 0.52937 0.25452 0.5333 C 0.25712 0.53469 0.25973 0.53469 0.25973 0.53769 C 0.27275 0.55457 0.28577 0.56151 0.29619 0.57446 C 0.30139 0.58071 0.304 0.58071 0.30643 0.58765 C 0.30921 0.59273 0.31164 0.59759 0.31684 0.60013 C 0.31962 0.60846 0.32744 0.61864 0.32987 0.62164 C 0.33247 0.63436 0.33785 0.63737 0.34289 0.64407 C 0.34549 0.64824 0.34809 0.64963 0.34809 0.65309 C 0.3507 0.65448 0.3507 0.6598 0.3533 0.66119 C 0.36112 0.66928 0.36893 0.68223 0.37414 0.69657 C 0.37917 0.70675 0.38438 0.71646 0.38959 0.72456 C 0.38959 0.72525 0.39237 0.72802 0.39237 0.72941 C 0.39497 0.7308 0.39497 0.73219 0.39497 0.73358 C 0.3974 0.73473 0.3974 0.73612 0.3974 0.73774 C 0.40261 0.74791 0.3974 0.73774 0.40261 0.74375 C 0.40539 0.74653 0.40782 0.75346 0.41042 0.75485 C 0.41042 0.75601 0.41042 0.76017 0.41042 0.76086 C 0.41337 0.76179 0.41337 0.7574 0.41337 0.75878 " pathEditMode="relative" rAng="0" ptsTypes="ffffffffffffffffffffffffffffffffffffffffffffffA">
                                      <p:cBhvr>
                                        <p:cTn id="65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7" y="3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713"/>
                            </p:stCondLst>
                            <p:childTnLst>
                              <p:par>
                                <p:cTn id="6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3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4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8" dur="2370" fill="hold"/>
                                        <p:tgtEl>
                                          <p:spTgt spid="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370"/>
                            </p:stCondLst>
                            <p:childTnLst>
                              <p:par>
                                <p:cTn id="8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6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7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1" dur="2370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370"/>
                            </p:stCondLst>
                            <p:childTnLst>
                              <p:par>
                                <p:cTn id="9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0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4" dur="2370" fill="hold"/>
                                        <p:tgtEl>
                                          <p:spTgt spid="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370"/>
                            </p:stCondLst>
                            <p:childTnLst>
                              <p:par>
                                <p:cTn id="10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2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3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7" dur="2370" fill="hold"/>
                                        <p:tgtEl>
                                          <p:spTgt spid="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2370"/>
                            </p:stCondLst>
                            <p:childTnLst>
                              <p:par>
                                <p:cTn id="11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5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6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0" dur="2370" fill="hold"/>
                                        <p:tgtEl>
                                          <p:spTgt spid="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370"/>
                            </p:stCondLst>
                            <p:childTnLst>
                              <p:par>
                                <p:cTn id="1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9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3" dur="2370" fill="hold"/>
                                        <p:tgtEl>
                                          <p:spTgt spid="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2370"/>
                            </p:stCondLst>
                            <p:childTnLst>
                              <p:par>
                                <p:cTn id="14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showWhenStopped="0">
                <p:cTn id="14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"/>
                </p:tgtEl>
              </p:cMediaNode>
            </p:audio>
            <p:audio>
              <p:cMediaNode showWhenStopped="0">
                <p:cTn id="1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"/>
                </p:tgtEl>
              </p:cMediaNode>
            </p:audio>
            <p:audio>
              <p:cMediaNode showWhenStopped="0">
                <p:cTn id="1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  <p:audio>
              <p:cMediaNode showWhenStopped="0">
                <p:cTn id="1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3"/>
                </p:tgtEl>
              </p:cMediaNode>
            </p:audio>
            <p:audio>
              <p:cMediaNode showWhenStopped="0">
                <p:cTn id="1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"/>
                </p:tgtEl>
              </p:cMediaNode>
            </p:audio>
            <p:audio>
              <p:cMediaNode showWhenStopped="0">
                <p:cTn id="1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8"/>
                </p:tgtEl>
              </p:cMediaNode>
            </p:audio>
            <p:audio>
              <p:cMediaNode showWhenStopped="0">
                <p:cTn id="15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9"/>
                </p:tgtEl>
              </p:cMediaNode>
            </p:audio>
            <p:audio>
              <p:cMediaNode showWhenStopped="0">
                <p:cTn id="15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1"/>
                </p:tgtEl>
              </p:cMediaNode>
            </p:audio>
            <p:audio>
              <p:cMediaNode showWhenStopped="0">
                <p:cTn id="15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3"/>
                </p:tgtEl>
              </p:cMediaNode>
            </p:audio>
            <p:audio>
              <p:cMediaNode showWhenStopped="0">
                <p:cTn id="15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0"/>
                </p:tgtEl>
              </p:cMediaNode>
            </p:audio>
            <p:audio>
              <p:cMediaNode showWhenStopped="0">
                <p:cTn id="15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Ольга\Downloads\br_cocuk_5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rcRect l="29525"/>
          <a:stretch>
            <a:fillRect/>
          </a:stretch>
        </p:blipFill>
        <p:spPr bwMode="auto">
          <a:xfrm>
            <a:off x="0" y="0"/>
            <a:ext cx="9179984" cy="6858000"/>
          </a:xfrm>
          <a:prstGeom prst="rect">
            <a:avLst/>
          </a:prstGeom>
          <a:noFill/>
        </p:spPr>
      </p:pic>
      <p:pic>
        <p:nvPicPr>
          <p:cNvPr id="19" name="Picture 9" descr="C:\Users\Ольга\Downloads\rakush79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872" y="2492896"/>
            <a:ext cx="2808312" cy="2266263"/>
          </a:xfrm>
          <a:prstGeom prst="rect">
            <a:avLst/>
          </a:prstGeom>
          <a:noFill/>
        </p:spPr>
      </p:pic>
      <p:pic>
        <p:nvPicPr>
          <p:cNvPr id="9226" name="Picture 10" descr="C:\Users\Ольга\Downloads\919756a686f6cecdaa93dd1359ef9e4e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62850" y="0"/>
            <a:ext cx="1581150" cy="1247775"/>
          </a:xfrm>
          <a:prstGeom prst="rect">
            <a:avLst/>
          </a:prstGeom>
          <a:noFill/>
        </p:spPr>
      </p:pic>
      <p:pic>
        <p:nvPicPr>
          <p:cNvPr id="32" name="Picture 15" descr="C:\Users\Ольга\Downloads\0_699ed_92e873a1_orig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72000" y="3645024"/>
            <a:ext cx="648072" cy="634234"/>
          </a:xfrm>
          <a:prstGeom prst="rect">
            <a:avLst/>
          </a:prstGeom>
          <a:noFill/>
        </p:spPr>
      </p:pic>
      <p:grpSp>
        <p:nvGrpSpPr>
          <p:cNvPr id="3" name="Группа 38"/>
          <p:cNvGrpSpPr/>
          <p:nvPr/>
        </p:nvGrpSpPr>
        <p:grpSpPr>
          <a:xfrm>
            <a:off x="179512" y="0"/>
            <a:ext cx="1296144" cy="1453344"/>
            <a:chOff x="-2412776" y="476672"/>
            <a:chExt cx="1296144" cy="1453344"/>
          </a:xfrm>
        </p:grpSpPr>
        <p:pic>
          <p:nvPicPr>
            <p:cNvPr id="40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1" name="Скругленный прямоугольник 40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2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4" name="Группа 44"/>
          <p:cNvGrpSpPr/>
          <p:nvPr/>
        </p:nvGrpSpPr>
        <p:grpSpPr>
          <a:xfrm>
            <a:off x="2699792" y="0"/>
            <a:ext cx="1296144" cy="1453344"/>
            <a:chOff x="-2412776" y="476672"/>
            <a:chExt cx="1296144" cy="1453344"/>
          </a:xfrm>
        </p:grpSpPr>
        <p:pic>
          <p:nvPicPr>
            <p:cNvPr id="46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7" name="Скругленный прямоугольник 46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4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6" name="Группа 47"/>
          <p:cNvGrpSpPr/>
          <p:nvPr/>
        </p:nvGrpSpPr>
        <p:grpSpPr>
          <a:xfrm>
            <a:off x="3779912" y="0"/>
            <a:ext cx="1296144" cy="1453344"/>
            <a:chOff x="-2412776" y="476672"/>
            <a:chExt cx="1296144" cy="1453344"/>
          </a:xfrm>
        </p:grpSpPr>
        <p:pic>
          <p:nvPicPr>
            <p:cNvPr id="49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0" name="Скругленный прямоугольник 49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5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7" name="Группа 50"/>
          <p:cNvGrpSpPr/>
          <p:nvPr/>
        </p:nvGrpSpPr>
        <p:grpSpPr>
          <a:xfrm>
            <a:off x="4788024" y="332656"/>
            <a:ext cx="1296144" cy="1453344"/>
            <a:chOff x="-2412776" y="476672"/>
            <a:chExt cx="1296144" cy="1453344"/>
          </a:xfrm>
        </p:grpSpPr>
        <p:pic>
          <p:nvPicPr>
            <p:cNvPr id="52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3" name="Скругленный прямоугольник 52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6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8" name="Группа 53"/>
          <p:cNvGrpSpPr/>
          <p:nvPr/>
        </p:nvGrpSpPr>
        <p:grpSpPr>
          <a:xfrm>
            <a:off x="5940152" y="620688"/>
            <a:ext cx="1296144" cy="1453344"/>
            <a:chOff x="-2268760" y="476672"/>
            <a:chExt cx="1296144" cy="1453344"/>
          </a:xfrm>
        </p:grpSpPr>
        <p:pic>
          <p:nvPicPr>
            <p:cNvPr id="55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268760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6" name="Скругленный прямоугольник 55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7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9" name="Группа 59"/>
          <p:cNvGrpSpPr/>
          <p:nvPr/>
        </p:nvGrpSpPr>
        <p:grpSpPr>
          <a:xfrm>
            <a:off x="7847856" y="2276872"/>
            <a:ext cx="1296144" cy="1453344"/>
            <a:chOff x="-2412776" y="476672"/>
            <a:chExt cx="1296144" cy="1453344"/>
          </a:xfrm>
        </p:grpSpPr>
        <p:pic>
          <p:nvPicPr>
            <p:cNvPr id="61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62" name="Скругленный прямоугольник 61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9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0" name="Группа 41"/>
          <p:cNvGrpSpPr/>
          <p:nvPr/>
        </p:nvGrpSpPr>
        <p:grpSpPr>
          <a:xfrm>
            <a:off x="1475656" y="188640"/>
            <a:ext cx="1296144" cy="1453344"/>
            <a:chOff x="-2412776" y="476672"/>
            <a:chExt cx="1296144" cy="1453344"/>
          </a:xfrm>
        </p:grpSpPr>
        <p:pic>
          <p:nvPicPr>
            <p:cNvPr id="43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4" name="Скругленный прямоугольник 43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3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5" name="Picture 6" descr="C:\Users\Ольга\Downloads\78203844_0_5a318_2f3e6ad4_XL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51520" y="1412776"/>
            <a:ext cx="3633047" cy="4510657"/>
          </a:xfrm>
          <a:prstGeom prst="rect">
            <a:avLst/>
          </a:prstGeom>
          <a:noFill/>
        </p:spPr>
      </p:pic>
      <p:grpSp>
        <p:nvGrpSpPr>
          <p:cNvPr id="11" name="Группа 37"/>
          <p:cNvGrpSpPr/>
          <p:nvPr/>
        </p:nvGrpSpPr>
        <p:grpSpPr>
          <a:xfrm>
            <a:off x="0" y="1124744"/>
            <a:ext cx="1296144" cy="1453344"/>
            <a:chOff x="-2412776" y="476672"/>
            <a:chExt cx="1296144" cy="1453344"/>
          </a:xfrm>
        </p:grpSpPr>
        <p:pic>
          <p:nvPicPr>
            <p:cNvPr id="36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37" name="Скругленный прямоугольник 36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66" name="Скругленный прямоугольник 65"/>
          <p:cNvSpPr/>
          <p:nvPr/>
        </p:nvSpPr>
        <p:spPr>
          <a:xfrm>
            <a:off x="3707904" y="2852936"/>
            <a:ext cx="2232248" cy="9144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/>
              <a:t>12-9</a:t>
            </a:r>
            <a:endParaRPr lang="ru-RU" sz="6600" b="1" dirty="0"/>
          </a:p>
        </p:txBody>
      </p:sp>
      <p:pic>
        <p:nvPicPr>
          <p:cNvPr id="9227" name="Picture 11" descr="C:\Users\Ольга\Downloads\Truhe.gif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524328" y="5503264"/>
            <a:ext cx="1443236" cy="1354736"/>
          </a:xfrm>
          <a:prstGeom prst="rect">
            <a:avLst/>
          </a:prstGeom>
          <a:noFill/>
        </p:spPr>
      </p:pic>
      <p:pic>
        <p:nvPicPr>
          <p:cNvPr id="45" name="3D-zvuk-slushat_-tol_ko-v-naushnikah-Voda(muzbar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3" cstate="print"/>
          <a:stretch>
            <a:fillRect/>
          </a:stretch>
        </p:blipFill>
        <p:spPr>
          <a:xfrm>
            <a:off x="4716016" y="4869160"/>
            <a:ext cx="244475" cy="244475"/>
          </a:xfrm>
          <a:prstGeom prst="rect">
            <a:avLst/>
          </a:prstGeom>
        </p:spPr>
      </p:pic>
      <p:pic>
        <p:nvPicPr>
          <p:cNvPr id="63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4" cstate="print"/>
          <a:stretch>
            <a:fillRect/>
          </a:stretch>
        </p:blipFill>
        <p:spPr>
          <a:xfrm>
            <a:off x="3491880" y="3068960"/>
            <a:ext cx="244475" cy="244475"/>
          </a:xfrm>
          <a:prstGeom prst="rect">
            <a:avLst/>
          </a:prstGeom>
        </p:spPr>
      </p:pic>
      <p:pic>
        <p:nvPicPr>
          <p:cNvPr id="67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5" cstate="print"/>
          <a:stretch>
            <a:fillRect/>
          </a:stretch>
        </p:blipFill>
        <p:spPr>
          <a:xfrm>
            <a:off x="3779912" y="2204864"/>
            <a:ext cx="244475" cy="244475"/>
          </a:xfrm>
          <a:prstGeom prst="rect">
            <a:avLst/>
          </a:prstGeom>
        </p:spPr>
      </p:pic>
      <p:grpSp>
        <p:nvGrpSpPr>
          <p:cNvPr id="12" name="Группа 56"/>
          <p:cNvGrpSpPr/>
          <p:nvPr/>
        </p:nvGrpSpPr>
        <p:grpSpPr>
          <a:xfrm>
            <a:off x="7113883" y="980728"/>
            <a:ext cx="1274542" cy="1453344"/>
            <a:chOff x="827584" y="692696"/>
            <a:chExt cx="1296144" cy="1453344"/>
          </a:xfrm>
        </p:grpSpPr>
        <p:pic>
          <p:nvPicPr>
            <p:cNvPr id="58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827584" y="692696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9" name="Скругленный прямоугольник 58"/>
            <p:cNvSpPr/>
            <p:nvPr/>
          </p:nvSpPr>
          <p:spPr>
            <a:xfrm>
              <a:off x="1025300" y="980728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8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70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6" cstate="print"/>
          <a:stretch>
            <a:fillRect/>
          </a:stretch>
        </p:blipFill>
        <p:spPr>
          <a:xfrm>
            <a:off x="6228184" y="2204864"/>
            <a:ext cx="244475" cy="244475"/>
          </a:xfrm>
          <a:prstGeom prst="rect">
            <a:avLst/>
          </a:prstGeom>
        </p:spPr>
      </p:pic>
      <p:pic>
        <p:nvPicPr>
          <p:cNvPr id="72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7" cstate="print"/>
          <a:stretch>
            <a:fillRect/>
          </a:stretch>
        </p:blipFill>
        <p:spPr>
          <a:xfrm>
            <a:off x="4283968" y="1916832"/>
            <a:ext cx="244475" cy="244475"/>
          </a:xfrm>
          <a:prstGeom prst="rect">
            <a:avLst/>
          </a:prstGeom>
        </p:spPr>
      </p:pic>
      <p:pic>
        <p:nvPicPr>
          <p:cNvPr id="51" name="Правильно, лови золотую жемчужину.wav">
            <a:hlinkClick r:id="" action="ppaction://media"/>
          </p:cNvPr>
          <p:cNvPicPr>
            <a:picLocks noRot="1" noChangeAspect="1"/>
          </p:cNvPicPr>
          <p:nvPr>
            <a:wavAudioFile r:embed="rId3" name="Правильно, лови золотую жемчужину.wav"/>
          </p:nvPr>
        </p:nvPicPr>
        <p:blipFill>
          <a:blip r:embed="rId13" cstate="print"/>
          <a:stretch>
            <a:fillRect/>
          </a:stretch>
        </p:blipFill>
        <p:spPr>
          <a:xfrm>
            <a:off x="3923928" y="2348880"/>
            <a:ext cx="244475" cy="244475"/>
          </a:xfrm>
          <a:prstGeom prst="rect">
            <a:avLst/>
          </a:prstGeom>
        </p:spPr>
      </p:pic>
      <p:pic>
        <p:nvPicPr>
          <p:cNvPr id="54" name="Думай, это неверный ответ.wav">
            <a:hlinkClick r:id="" action="ppaction://media"/>
          </p:cNvPr>
          <p:cNvPicPr>
            <a:picLocks noRot="1" noChangeAspect="1"/>
          </p:cNvPicPr>
          <p:nvPr>
            <a:wavAudioFile r:embed="rId4" name="Думай, это неверный ответ.wav"/>
          </p:nvPr>
        </p:nvPicPr>
        <p:blipFill>
          <a:blip r:embed="rId13" cstate="print"/>
          <a:stretch>
            <a:fillRect/>
          </a:stretch>
        </p:blipFill>
        <p:spPr>
          <a:xfrm>
            <a:off x="4283968" y="2060848"/>
            <a:ext cx="244475" cy="244475"/>
          </a:xfrm>
          <a:prstGeom prst="rect">
            <a:avLst/>
          </a:prstGeom>
        </p:spPr>
      </p:pic>
      <p:pic>
        <p:nvPicPr>
          <p:cNvPr id="65" name="Думай, это неверный ответ.wav">
            <a:hlinkClick r:id="" action="ppaction://media"/>
          </p:cNvPr>
          <p:cNvPicPr>
            <a:picLocks noRot="1" noChangeAspect="1"/>
          </p:cNvPicPr>
          <p:nvPr>
            <a:wavAudioFile r:embed="rId4" name="Думай, это неверный ответ.wav"/>
          </p:nvPr>
        </p:nvPicPr>
        <p:blipFill>
          <a:blip r:embed="rId18" cstate="print"/>
          <a:stretch>
            <a:fillRect/>
          </a:stretch>
        </p:blipFill>
        <p:spPr>
          <a:xfrm>
            <a:off x="4211960" y="2204864"/>
            <a:ext cx="244475" cy="244475"/>
          </a:xfrm>
          <a:prstGeom prst="rect">
            <a:avLst/>
          </a:prstGeom>
        </p:spPr>
      </p:pic>
      <p:pic>
        <p:nvPicPr>
          <p:cNvPr id="57" name="Думай, это неверный ответ.wav">
            <a:hlinkClick r:id="" action="ppaction://media"/>
          </p:cNvPr>
          <p:cNvPicPr>
            <a:picLocks noRot="1" noChangeAspect="1"/>
          </p:cNvPicPr>
          <p:nvPr>
            <a:wavAudioFile r:embed="rId4" name="Думай, это неверный ответ.wav"/>
          </p:nvPr>
        </p:nvPicPr>
        <p:blipFill>
          <a:blip r:embed="rId19" cstate="print"/>
          <a:stretch>
            <a:fillRect/>
          </a:stretch>
        </p:blipFill>
        <p:spPr>
          <a:xfrm>
            <a:off x="4139952" y="2204864"/>
            <a:ext cx="244475" cy="244475"/>
          </a:xfrm>
          <a:prstGeom prst="rect">
            <a:avLst/>
          </a:prstGeom>
        </p:spPr>
      </p:pic>
      <p:pic>
        <p:nvPicPr>
          <p:cNvPr id="60" name="Думай, это неверный ответ.wav">
            <a:hlinkClick r:id="" action="ppaction://media"/>
          </p:cNvPr>
          <p:cNvPicPr>
            <a:picLocks noRot="1" noChangeAspect="1"/>
          </p:cNvPicPr>
          <p:nvPr>
            <a:wavAudioFile r:embed="rId4" name="Думай, это неверный ответ.wav"/>
          </p:nvPr>
        </p:nvPicPr>
        <p:blipFill>
          <a:blip r:embed="rId20" cstate="print"/>
          <a:stretch>
            <a:fillRect/>
          </a:stretch>
        </p:blipFill>
        <p:spPr>
          <a:xfrm>
            <a:off x="3779912" y="1628800"/>
            <a:ext cx="244475" cy="244475"/>
          </a:xfrm>
          <a:prstGeom prst="rect">
            <a:avLst/>
          </a:prstGeom>
        </p:spPr>
      </p:pic>
      <p:pic>
        <p:nvPicPr>
          <p:cNvPr id="42" name="Picture 15" descr="C:\Users\Ольга\Downloads\0_699ed_92e873a1_orig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835696" y="476672"/>
            <a:ext cx="648072" cy="634234"/>
          </a:xfrm>
          <a:prstGeom prst="rect">
            <a:avLst/>
          </a:prstGeom>
          <a:noFill/>
        </p:spPr>
      </p:pic>
      <p:pic>
        <p:nvPicPr>
          <p:cNvPr id="64" name="Думай, это неверный ответ.wav">
            <a:hlinkClick r:id="" action="ppaction://media"/>
          </p:cNvPr>
          <p:cNvPicPr>
            <a:picLocks noRot="1" noChangeAspect="1"/>
          </p:cNvPicPr>
          <p:nvPr>
            <a:wavAudioFile r:embed="rId4" name="Думай, это неверный ответ.wav"/>
          </p:nvPr>
        </p:nvPicPr>
        <p:blipFill>
          <a:blip r:embed="rId21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pic>
        <p:nvPicPr>
          <p:cNvPr id="31" name="Picture 3" descr="C:\Users\Ольга\Downloads\2814.gif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 flipH="1">
            <a:off x="5364088" y="1268760"/>
            <a:ext cx="3109241" cy="453650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370" fill="hold"/>
                                        <p:tgtEl>
                                          <p:spTgt spid="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371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3139" fill="hold"/>
                                        <p:tgtEl>
                                          <p:spTgt spid="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139"/>
                            </p:stCondLst>
                            <p:childTnLst>
                              <p:par>
                                <p:cTn id="3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3346" fill="hold"/>
                                        <p:tgtEl>
                                          <p:spTgt spid="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3.67253E-6 C 0.00469 0.00185 0.00469 0.01504 0.01667 0.02012 C 0.01667 0.02799 0.02083 0.03516 0.02674 0.04094 C 0.02674 0.04371 0.02674 0.04649 0.02674 0.04834 C 0.03073 0.04996 0.03073 0.05042 0.03073 0.05181 C 0.03403 0.05643 0.03403 0.06083 0.04011 0.06545 C 0.04601 0.07794 0.05017 0.08974 0.0599 0.10037 C 0.07535 0.11841 0.0599 0.10962 0.06945 0.11587 C 0.07535 0.12096 0.07535 0.12697 0.07917 0.13252 C 0.08542 0.13576 0.08542 0.14154 0.08542 0.14246 C 0.08906 0.16143 0.08542 0.14246 0.09288 0.15218 C 0.09288 0.15518 0.09879 0.16212 0.09879 0.16605 C 0.10469 0.17739 0.09879 0.16212 0.10851 0.17739 C 0.10851 0.18155 0.10851 0.18733 0.11476 0.19219 C 0.1184 0.19519 0.1184 0.20005 0.1184 0.20051 C 0.12222 0.21092 0.12813 0.21254 0.13403 0.22017 C 0.13785 0.23335 0.14774 0.25 0.15747 0.25995 C 0.15747 0.27244 0.16354 0.27267 0.16719 0.27914 C 0.17934 0.29233 0.18681 0.31129 0.19653 0.31846 C 0.20278 0.32447 0.20868 0.33326 0.21111 0.33557 C 0.21615 0.34274 0.22222 0.35407 0.22587 0.35754 C 0.23212 0.36517 0.24045 0.37489 0.24549 0.37974 C 0.25521 0.39593 0.26979 0.40819 0.28507 0.42068 C 0.29879 0.43479 0.31476 0.45653 0.33212 0.46462 C 0.33438 0.47364 0.3441 0.4785 0.34948 0.48567 C 0.35886 0.49283 0.36372 0.49977 0.36736 0.50278 C 0.37847 0.51342 0.36736 0.50209 0.37847 0.50995 C 0.37847 0.5111 0.37847 0.51342 0.38316 0.51411 C 0.38316 0.51689 0.3882 0.51689 0.3882 0.51897 C 0.39306 0.52359 0.40278 0.52961 0.40868 0.53146 C 0.41233 0.53307 0.41233 0.53377 0.4184 0.53562 C 0.43212 0.55389 0.45521 0.5599 0.47708 0.57262 C 0.4809 0.58002 0.48455 0.58002 0.49045 0.58604 C 0.4967 0.59135 0.50017 0.59667 0.50642 0.59899 C 0.51163 0.60801 0.51979 0.61772 0.52952 0.62119 C 0.53577 0.63321 0.54184 0.63622 0.54913 0.64385 C 0.54913 0.64663 0.55521 0.64848 0.55886 0.65148 C 0.55886 0.65403 0.56511 0.65981 0.56511 0.66073 C 0.57847 0.66767 0.5882 0.68132 0.60035 0.69519 C 0.60781 0.7056 0.61754 0.71578 0.62379 0.7241 C 0.62969 0.7248 0.62969 0.7278 0.62969 0.72826 C 0.62969 0.72988 0.63125 0.73127 0.63125 0.73243 C 0.63715 0.73289 0.63715 0.73474 0.63715 0.73543 C 0.6408 0.74792 0.63715 0.73682 0.64688 0.74376 C 0.64688 0.74653 0.65313 0.75162 0.65886 0.75347 C 0.65886 0.75509 0.65886 0.75856 0.65886 0.75879 C 0.66545 0.76157 0.66545 0.75579 0.66545 0.75694 " pathEditMode="relative" rAng="0" ptsTypes="ffffffffffffffffffffffffffffffffffffffffffffffA">
                                      <p:cBhvr>
                                        <p:cTn id="4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3" y="3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346"/>
                            </p:stCondLst>
                            <p:childTnLst>
                              <p:par>
                                <p:cTn id="4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5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9" dur="3139" fill="hold"/>
                                        <p:tgtEl>
                                          <p:spTgt spid="6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139"/>
                            </p:stCondLst>
                            <p:childTnLst>
                              <p:par>
                                <p:cTn id="6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7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8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2" dur="3139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139"/>
                            </p:stCondLst>
                            <p:childTnLst>
                              <p:par>
                                <p:cTn id="7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0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1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5" dur="2370" fill="hold"/>
                                        <p:tgtEl>
                                          <p:spTgt spid="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371"/>
                            </p:stCondLst>
                            <p:childTnLst>
                              <p:par>
                                <p:cTn id="8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3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4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8" dur="3139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3139"/>
                            </p:stCondLst>
                            <p:childTnLst>
                              <p:par>
                                <p:cTn id="10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7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1" dur="2370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371"/>
                            </p:stCondLst>
                            <p:childTnLst>
                              <p:par>
                                <p:cTn id="11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9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0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4" dur="3139" fill="hold"/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3139"/>
                            </p:stCondLst>
                            <p:childTnLst>
                              <p:par>
                                <p:cTn id="12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2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3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7" dur="2370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2371"/>
                            </p:stCondLst>
                            <p:childTnLst>
                              <p:par>
                                <p:cTn id="13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showWhenStopped="0">
                <p:cTn id="141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"/>
                </p:tgtEl>
              </p:cMediaNode>
            </p:audio>
            <p:audio>
              <p:cMediaNode showWhenStopped="0">
                <p:cTn id="1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3"/>
                </p:tgtEl>
              </p:cMediaNode>
            </p:audio>
            <p:audio>
              <p:cMediaNode showWhenStopped="0">
                <p:cTn id="1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"/>
                </p:tgtEl>
              </p:cMediaNode>
            </p:audio>
            <p:audio>
              <p:cMediaNode showWhenStopped="0">
                <p:cTn id="14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0"/>
                </p:tgtEl>
              </p:cMediaNode>
            </p:audio>
            <p:audio>
              <p:cMediaNode showWhenStopped="0">
                <p:cTn id="14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  <p:audio>
              <p:cMediaNode showWhenStopped="0">
                <p:cTn id="1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"/>
                </p:tgtEl>
              </p:cMediaNode>
            </p:audio>
            <p:audio>
              <p:cMediaNode showWhenStopped="0">
                <p:cTn id="14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"/>
                </p:tgtEl>
              </p:cMediaNode>
            </p:audio>
            <p:audio>
              <p:cMediaNode showWhenStopped="0">
                <p:cTn id="1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5"/>
                </p:tgtEl>
              </p:cMediaNode>
            </p:audio>
            <p:audio>
              <p:cMediaNode showWhenStopped="0">
                <p:cTn id="1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  <p:audio>
              <p:cMediaNode showWhenStopped="0">
                <p:cTn id="1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"/>
                </p:tgtEl>
              </p:cMediaNode>
            </p:audio>
            <p:audio>
              <p:cMediaNode showWhenStopped="0">
                <p:cTn id="1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4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Ольга\Downloads\br_cocuk_5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 l="29525"/>
          <a:stretch>
            <a:fillRect/>
          </a:stretch>
        </p:blipFill>
        <p:spPr bwMode="auto">
          <a:xfrm>
            <a:off x="0" y="0"/>
            <a:ext cx="9179984" cy="6858000"/>
          </a:xfrm>
          <a:prstGeom prst="rect">
            <a:avLst/>
          </a:prstGeom>
          <a:noFill/>
        </p:spPr>
      </p:pic>
      <p:pic>
        <p:nvPicPr>
          <p:cNvPr id="19" name="Picture 9" descr="C:\Users\Ольга\Downloads\rakush79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872" y="2492896"/>
            <a:ext cx="2808312" cy="2266263"/>
          </a:xfrm>
          <a:prstGeom prst="rect">
            <a:avLst/>
          </a:prstGeom>
          <a:noFill/>
        </p:spPr>
      </p:pic>
      <p:pic>
        <p:nvPicPr>
          <p:cNvPr id="9226" name="Picture 10" descr="C:\Users\Ольга\Downloads\919756a686f6cecdaa93dd1359ef9e4e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62850" y="0"/>
            <a:ext cx="1581150" cy="1247775"/>
          </a:xfrm>
          <a:prstGeom prst="rect">
            <a:avLst/>
          </a:prstGeom>
          <a:noFill/>
        </p:spPr>
      </p:pic>
      <p:pic>
        <p:nvPicPr>
          <p:cNvPr id="32" name="Picture 15" descr="C:\Users\Ольга\Downloads\0_699ed_92e873a1_orig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0" y="3645024"/>
            <a:ext cx="648072" cy="634234"/>
          </a:xfrm>
          <a:prstGeom prst="rect">
            <a:avLst/>
          </a:prstGeom>
          <a:noFill/>
        </p:spPr>
      </p:pic>
      <p:grpSp>
        <p:nvGrpSpPr>
          <p:cNvPr id="3" name="Группа 38"/>
          <p:cNvGrpSpPr/>
          <p:nvPr/>
        </p:nvGrpSpPr>
        <p:grpSpPr>
          <a:xfrm>
            <a:off x="179512" y="0"/>
            <a:ext cx="1296144" cy="1453344"/>
            <a:chOff x="-2412776" y="476672"/>
            <a:chExt cx="1296144" cy="1453344"/>
          </a:xfrm>
        </p:grpSpPr>
        <p:pic>
          <p:nvPicPr>
            <p:cNvPr id="40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1" name="Скругленный прямоугольник 40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12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4" name="Группа 44"/>
          <p:cNvGrpSpPr/>
          <p:nvPr/>
        </p:nvGrpSpPr>
        <p:grpSpPr>
          <a:xfrm>
            <a:off x="2699792" y="0"/>
            <a:ext cx="1296144" cy="1453344"/>
            <a:chOff x="-2412776" y="476672"/>
            <a:chExt cx="1296144" cy="1453344"/>
          </a:xfrm>
        </p:grpSpPr>
        <p:pic>
          <p:nvPicPr>
            <p:cNvPr id="46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7" name="Скругленный прямоугольник 46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14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6" name="Группа 47"/>
          <p:cNvGrpSpPr/>
          <p:nvPr/>
        </p:nvGrpSpPr>
        <p:grpSpPr>
          <a:xfrm>
            <a:off x="3779912" y="0"/>
            <a:ext cx="1296144" cy="1453344"/>
            <a:chOff x="-2412776" y="476672"/>
            <a:chExt cx="1296144" cy="1453344"/>
          </a:xfrm>
        </p:grpSpPr>
        <p:pic>
          <p:nvPicPr>
            <p:cNvPr id="49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0" name="Скругленный прямоугольник 49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15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7" name="Группа 50"/>
          <p:cNvGrpSpPr/>
          <p:nvPr/>
        </p:nvGrpSpPr>
        <p:grpSpPr>
          <a:xfrm>
            <a:off x="4788024" y="332656"/>
            <a:ext cx="1296144" cy="1453344"/>
            <a:chOff x="-2412776" y="476672"/>
            <a:chExt cx="1296144" cy="1453344"/>
          </a:xfrm>
        </p:grpSpPr>
        <p:pic>
          <p:nvPicPr>
            <p:cNvPr id="52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3" name="Скругленный прямоугольник 52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16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8" name="Группа 53"/>
          <p:cNvGrpSpPr/>
          <p:nvPr/>
        </p:nvGrpSpPr>
        <p:grpSpPr>
          <a:xfrm>
            <a:off x="5940152" y="620688"/>
            <a:ext cx="1296144" cy="1453344"/>
            <a:chOff x="-2268760" y="476672"/>
            <a:chExt cx="1296144" cy="1453344"/>
          </a:xfrm>
        </p:grpSpPr>
        <p:pic>
          <p:nvPicPr>
            <p:cNvPr id="55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268760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6" name="Скругленный прямоугольник 55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17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9" name="Группа 59"/>
          <p:cNvGrpSpPr/>
          <p:nvPr/>
        </p:nvGrpSpPr>
        <p:grpSpPr>
          <a:xfrm>
            <a:off x="7847856" y="2276872"/>
            <a:ext cx="1296144" cy="1453344"/>
            <a:chOff x="-2412776" y="476672"/>
            <a:chExt cx="1296144" cy="1453344"/>
          </a:xfrm>
        </p:grpSpPr>
        <p:pic>
          <p:nvPicPr>
            <p:cNvPr id="61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62" name="Скругленный прямоугольник 61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19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0" name="Группа 62"/>
          <p:cNvGrpSpPr/>
          <p:nvPr/>
        </p:nvGrpSpPr>
        <p:grpSpPr>
          <a:xfrm>
            <a:off x="7847856" y="3645024"/>
            <a:ext cx="1296144" cy="1453344"/>
            <a:chOff x="-2412776" y="476672"/>
            <a:chExt cx="1296144" cy="1453344"/>
          </a:xfrm>
        </p:grpSpPr>
        <p:pic>
          <p:nvPicPr>
            <p:cNvPr id="64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65" name="Скругленный прямоугольник 64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20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1" name="Группа 41"/>
          <p:cNvGrpSpPr/>
          <p:nvPr/>
        </p:nvGrpSpPr>
        <p:grpSpPr>
          <a:xfrm>
            <a:off x="1475656" y="188640"/>
            <a:ext cx="1296144" cy="1453344"/>
            <a:chOff x="-2412776" y="476672"/>
            <a:chExt cx="1296144" cy="1453344"/>
          </a:xfrm>
        </p:grpSpPr>
        <p:pic>
          <p:nvPicPr>
            <p:cNvPr id="43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4" name="Скругленный прямоугольник 43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13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5" name="Picture 6" descr="C:\Users\Ольга\Downloads\78203844_0_5a318_2f3e6ad4_XL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51520" y="1412776"/>
            <a:ext cx="3633047" cy="4510657"/>
          </a:xfrm>
          <a:prstGeom prst="rect">
            <a:avLst/>
          </a:prstGeom>
          <a:noFill/>
        </p:spPr>
      </p:pic>
      <p:grpSp>
        <p:nvGrpSpPr>
          <p:cNvPr id="12" name="Группа 37"/>
          <p:cNvGrpSpPr/>
          <p:nvPr/>
        </p:nvGrpSpPr>
        <p:grpSpPr>
          <a:xfrm>
            <a:off x="0" y="1196752"/>
            <a:ext cx="1296144" cy="1453344"/>
            <a:chOff x="-2412776" y="476672"/>
            <a:chExt cx="1296144" cy="1453344"/>
          </a:xfrm>
        </p:grpSpPr>
        <p:pic>
          <p:nvPicPr>
            <p:cNvPr id="36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37" name="Скругленный прямоугольник 36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11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66" name="Скругленный прямоугольник 65"/>
          <p:cNvSpPr/>
          <p:nvPr/>
        </p:nvSpPr>
        <p:spPr>
          <a:xfrm>
            <a:off x="3347864" y="2924944"/>
            <a:ext cx="2952328" cy="9144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/>
              <a:t>7+8</a:t>
            </a:r>
            <a:endParaRPr lang="ru-RU" sz="6600" b="1" dirty="0"/>
          </a:p>
        </p:txBody>
      </p:sp>
      <p:pic>
        <p:nvPicPr>
          <p:cNvPr id="9227" name="Picture 11" descr="C:\Users\Ольга\Downloads\Truhe.gi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524328" y="5503264"/>
            <a:ext cx="1443236" cy="1354736"/>
          </a:xfrm>
          <a:prstGeom prst="rect">
            <a:avLst/>
          </a:prstGeom>
          <a:noFill/>
        </p:spPr>
      </p:pic>
      <p:pic>
        <p:nvPicPr>
          <p:cNvPr id="42" name="Picture 15" descr="C:\Users\Ольга\Downloads\0_699ed_92e873a1_orig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139952" y="404664"/>
            <a:ext cx="648072" cy="634234"/>
          </a:xfrm>
          <a:prstGeom prst="rect">
            <a:avLst/>
          </a:prstGeom>
          <a:noFill/>
        </p:spPr>
      </p:pic>
      <p:pic>
        <p:nvPicPr>
          <p:cNvPr id="31" name="Picture 3" descr="C:\Users\Ольга\Downloads\2814.gif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flipH="1">
            <a:off x="5148064" y="1484784"/>
            <a:ext cx="3109241" cy="4536504"/>
          </a:xfrm>
          <a:prstGeom prst="rect">
            <a:avLst/>
          </a:prstGeom>
          <a:noFill/>
        </p:spPr>
      </p:pic>
      <p:pic>
        <p:nvPicPr>
          <p:cNvPr id="45" name="3D-zvuk-slushat_-tol_ko-v-naushnikah-Voda(muzbar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3" cstate="print"/>
          <a:stretch>
            <a:fillRect/>
          </a:stretch>
        </p:blipFill>
        <p:spPr>
          <a:xfrm>
            <a:off x="6084168" y="2132856"/>
            <a:ext cx="244475" cy="244475"/>
          </a:xfrm>
          <a:prstGeom prst="rect">
            <a:avLst/>
          </a:prstGeom>
        </p:spPr>
      </p:pic>
      <p:pic>
        <p:nvPicPr>
          <p:cNvPr id="54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4" cstate="print"/>
          <a:stretch>
            <a:fillRect/>
          </a:stretch>
        </p:blipFill>
        <p:spPr>
          <a:xfrm>
            <a:off x="6084168" y="3356992"/>
            <a:ext cx="244475" cy="244475"/>
          </a:xfrm>
          <a:prstGeom prst="rect">
            <a:avLst/>
          </a:prstGeom>
        </p:spPr>
      </p:pic>
      <p:pic>
        <p:nvPicPr>
          <p:cNvPr id="57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5" cstate="print"/>
          <a:stretch>
            <a:fillRect/>
          </a:stretch>
        </p:blipFill>
        <p:spPr>
          <a:xfrm>
            <a:off x="3275856" y="3501008"/>
            <a:ext cx="244475" cy="244475"/>
          </a:xfrm>
          <a:prstGeom prst="rect">
            <a:avLst/>
          </a:prstGeom>
        </p:spPr>
      </p:pic>
      <p:pic>
        <p:nvPicPr>
          <p:cNvPr id="63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6" cstate="print"/>
          <a:stretch>
            <a:fillRect/>
          </a:stretch>
        </p:blipFill>
        <p:spPr>
          <a:xfrm>
            <a:off x="3275856" y="2996952"/>
            <a:ext cx="244475" cy="244475"/>
          </a:xfrm>
          <a:prstGeom prst="rect">
            <a:avLst/>
          </a:prstGeom>
        </p:spPr>
      </p:pic>
      <p:pic>
        <p:nvPicPr>
          <p:cNvPr id="67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7" cstate="print"/>
          <a:stretch>
            <a:fillRect/>
          </a:stretch>
        </p:blipFill>
        <p:spPr>
          <a:xfrm>
            <a:off x="4427984" y="1772816"/>
            <a:ext cx="244475" cy="244475"/>
          </a:xfrm>
          <a:prstGeom prst="rect">
            <a:avLst/>
          </a:prstGeom>
        </p:spPr>
      </p:pic>
      <p:grpSp>
        <p:nvGrpSpPr>
          <p:cNvPr id="13" name="Группа 56"/>
          <p:cNvGrpSpPr/>
          <p:nvPr/>
        </p:nvGrpSpPr>
        <p:grpSpPr>
          <a:xfrm>
            <a:off x="7092280" y="1196752"/>
            <a:ext cx="1296144" cy="1453344"/>
            <a:chOff x="-2412776" y="476672"/>
            <a:chExt cx="1296144" cy="1453344"/>
          </a:xfrm>
        </p:grpSpPr>
        <p:pic>
          <p:nvPicPr>
            <p:cNvPr id="58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9" name="Скругленный прямоугольник 58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18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68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8" cstate="print"/>
          <a:stretch>
            <a:fillRect/>
          </a:stretch>
        </p:blipFill>
        <p:spPr>
          <a:xfrm>
            <a:off x="3131840" y="2060848"/>
            <a:ext cx="244475" cy="244475"/>
          </a:xfrm>
          <a:prstGeom prst="rect">
            <a:avLst/>
          </a:prstGeom>
        </p:spPr>
      </p:pic>
      <p:pic>
        <p:nvPicPr>
          <p:cNvPr id="69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9" cstate="print"/>
          <a:stretch>
            <a:fillRect/>
          </a:stretch>
        </p:blipFill>
        <p:spPr>
          <a:xfrm>
            <a:off x="4283968" y="2276872"/>
            <a:ext cx="244475" cy="244475"/>
          </a:xfrm>
          <a:prstGeom prst="rect">
            <a:avLst/>
          </a:prstGeom>
        </p:spPr>
      </p:pic>
      <p:pic>
        <p:nvPicPr>
          <p:cNvPr id="71" name="Молодец, золотая жемчужина твоя.wav">
            <a:hlinkClick r:id="" action="ppaction://media"/>
          </p:cNvPr>
          <p:cNvPicPr>
            <a:picLocks noRot="1" noChangeAspect="1"/>
          </p:cNvPicPr>
          <p:nvPr>
            <a:wavAudioFile r:embed="rId3" name="Молодец, золотая жемчужина твоя.wav"/>
          </p:nvPr>
        </p:nvPicPr>
        <p:blipFill>
          <a:blip r:embed="rId20" cstate="print"/>
          <a:stretch>
            <a:fillRect/>
          </a:stretch>
        </p:blipFill>
        <p:spPr>
          <a:xfrm>
            <a:off x="4067944" y="2636912"/>
            <a:ext cx="244475" cy="244475"/>
          </a:xfrm>
          <a:prstGeom prst="rect">
            <a:avLst/>
          </a:prstGeom>
        </p:spPr>
      </p:pic>
      <p:pic>
        <p:nvPicPr>
          <p:cNvPr id="73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21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pic>
        <p:nvPicPr>
          <p:cNvPr id="70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22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pic>
        <p:nvPicPr>
          <p:cNvPr id="72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23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9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0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2370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37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3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2370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370"/>
                            </p:stCondLst>
                            <p:childTnLst>
                              <p:par>
                                <p:cTn id="3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5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6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0" dur="2370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370"/>
                            </p:stCondLst>
                            <p:childTnLst>
                              <p:par>
                                <p:cTn id="5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3" dur="2713" fill="hold"/>
                                        <p:tgtEl>
                                          <p:spTgt spid="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6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62535E-6 C 0.00487 0.003 0.00747 0.01526 0.01007 0.02012 C 0.01268 0.02821 0.01528 0.03584 0.01806 0.04116 C 0.01806 0.04417 0.01806 0.04671 0.02049 0.04949 C 0.02049 0.05087 0.02049 0.05157 0.02309 0.05226 C 0.02309 0.05573 0.0257 0.06128 0.0257 0.0666 C 0.03091 0.0784 0.03629 0.0895 0.03872 0.1006 C 0.04914 0.1191 0.04132 0.10962 0.04653 0.11632 C 0.04914 0.12187 0.04914 0.12812 0.05174 0.13344 C 0.05452 0.13621 0.05695 0.14153 0.05695 0.14315 C 0.05955 0.16281 0.05452 0.14315 0.05955 0.15333 C 0.06198 0.1561 0.06198 0.16281 0.06459 0.16628 C 0.06737 0.17715 0.06459 0.16281 0.06997 0.17715 C 0.06997 0.18038 0.07257 0.18871 0.07257 0.19287 C 0.07518 0.19565 0.07778 0.20166 0.07778 0.20305 C 0.08021 0.20999 0.08282 0.21276 0.08542 0.22016 C 0.0908 0.23519 0.09341 0.25115 0.10105 0.25971 C 0.10105 0.27127 0.10365 0.27266 0.10903 0.2796 C 0.11424 0.29232 0.11928 0.31105 0.12448 0.31914 C 0.12726 0.32469 0.13247 0.33348 0.13473 0.33626 C 0.1375 0.34366 0.14011 0.35453 0.14271 0.35846 C 0.14792 0.36609 0.15053 0.37557 0.15573 0.37997 C 0.16077 0.39824 0.17119 0.40864 0.179 0.4216 C 0.18698 0.43593 0.19723 0.45698 0.20764 0.46507 C 0.21025 0.47409 0.21546 0.47964 0.22066 0.48774 C 0.22344 0.49259 0.22848 0.50069 0.23108 0.50485 C 0.23629 0.51503 0.23108 0.5037 0.23629 0.51086 C 0.23889 0.51086 0.23889 0.51364 0.23889 0.51503 C 0.24167 0.51757 0.24167 0.51827 0.2441 0.51919 C 0.24671 0.52451 0.25191 0.52937 0.25452 0.5333 C 0.25712 0.53469 0.25973 0.53469 0.25973 0.53769 C 0.27275 0.55457 0.28577 0.56151 0.29619 0.57446 C 0.30139 0.58071 0.304 0.58071 0.30643 0.58765 C 0.30921 0.59273 0.31164 0.59759 0.31684 0.60013 C 0.31962 0.60846 0.32744 0.61864 0.32987 0.62164 C 0.33247 0.63436 0.33785 0.63737 0.34289 0.64407 C 0.34549 0.64824 0.34809 0.64963 0.34809 0.65309 C 0.3507 0.65448 0.3507 0.6598 0.3533 0.66119 C 0.36112 0.66928 0.36893 0.68223 0.37414 0.69657 C 0.37917 0.70675 0.38438 0.71646 0.38959 0.72456 C 0.38959 0.72525 0.39237 0.72802 0.39237 0.72941 C 0.39497 0.7308 0.39497 0.73219 0.39497 0.73358 C 0.3974 0.73473 0.3974 0.73612 0.3974 0.73774 C 0.40261 0.74791 0.3974 0.73774 0.40261 0.74375 C 0.40539 0.74653 0.40782 0.75346 0.41042 0.75485 C 0.41042 0.75601 0.41042 0.76017 0.41042 0.76086 C 0.41337 0.76179 0.41337 0.7574 0.41337 0.75878 " pathEditMode="relative" rAng="0" ptsTypes="ffffffffffffffffffffffffffffffffffffffffffffffA">
                                      <p:cBhvr>
                                        <p:cTn id="65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7" y="3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713"/>
                            </p:stCondLst>
                            <p:childTnLst>
                              <p:par>
                                <p:cTn id="6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3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4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8" dur="2370" fill="hold"/>
                                        <p:tgtEl>
                                          <p:spTgt spid="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370"/>
                            </p:stCondLst>
                            <p:childTnLst>
                              <p:par>
                                <p:cTn id="8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6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7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1" dur="2370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370"/>
                            </p:stCondLst>
                            <p:childTnLst>
                              <p:par>
                                <p:cTn id="9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0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4" dur="2370" fill="hold"/>
                                        <p:tgtEl>
                                          <p:spTgt spid="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370"/>
                            </p:stCondLst>
                            <p:childTnLst>
                              <p:par>
                                <p:cTn id="10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2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3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7" dur="2370" fill="hold"/>
                                        <p:tgtEl>
                                          <p:spTgt spid="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2370"/>
                            </p:stCondLst>
                            <p:childTnLst>
                              <p:par>
                                <p:cTn id="11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5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6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0" dur="2370" fill="hold"/>
                                        <p:tgtEl>
                                          <p:spTgt spid="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370"/>
                            </p:stCondLst>
                            <p:childTnLst>
                              <p:par>
                                <p:cTn id="1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9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3" dur="2370" fill="hold"/>
                                        <p:tgtEl>
                                          <p:spTgt spid="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2370"/>
                            </p:stCondLst>
                            <p:childTnLst>
                              <p:par>
                                <p:cTn id="14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showWhenStopped="0">
                <p:cTn id="14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"/>
                </p:tgtEl>
              </p:cMediaNode>
            </p:audio>
            <p:audio>
              <p:cMediaNode showWhenStopped="0">
                <p:cTn id="1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"/>
                </p:tgtEl>
              </p:cMediaNode>
            </p:audio>
            <p:audio>
              <p:cMediaNode showWhenStopped="0">
                <p:cTn id="1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  <p:audio>
              <p:cMediaNode showWhenStopped="0">
                <p:cTn id="1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3"/>
                </p:tgtEl>
              </p:cMediaNode>
            </p:audio>
            <p:audio>
              <p:cMediaNode showWhenStopped="0">
                <p:cTn id="1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"/>
                </p:tgtEl>
              </p:cMediaNode>
            </p:audio>
            <p:audio>
              <p:cMediaNode showWhenStopped="0">
                <p:cTn id="1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8"/>
                </p:tgtEl>
              </p:cMediaNode>
            </p:audio>
            <p:audio>
              <p:cMediaNode showWhenStopped="0">
                <p:cTn id="15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9"/>
                </p:tgtEl>
              </p:cMediaNode>
            </p:audio>
            <p:audio>
              <p:cMediaNode showWhenStopped="0">
                <p:cTn id="15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1"/>
                </p:tgtEl>
              </p:cMediaNode>
            </p:audio>
            <p:audio>
              <p:cMediaNode showWhenStopped="0">
                <p:cTn id="15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3"/>
                </p:tgtEl>
              </p:cMediaNode>
            </p:audio>
            <p:audio>
              <p:cMediaNode showWhenStopped="0">
                <p:cTn id="15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0"/>
                </p:tgtEl>
              </p:cMediaNode>
            </p:audio>
            <p:audio>
              <p:cMediaNode showWhenStopped="0">
                <p:cTn id="15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Ольга\Downloads\br_cocuk_5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rcRect l="29525"/>
          <a:stretch>
            <a:fillRect/>
          </a:stretch>
        </p:blipFill>
        <p:spPr bwMode="auto">
          <a:xfrm>
            <a:off x="0" y="0"/>
            <a:ext cx="9179984" cy="6858000"/>
          </a:xfrm>
          <a:prstGeom prst="rect">
            <a:avLst/>
          </a:prstGeom>
          <a:noFill/>
        </p:spPr>
      </p:pic>
      <p:pic>
        <p:nvPicPr>
          <p:cNvPr id="19" name="Picture 9" descr="C:\Users\Ольга\Downloads\rakush79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872" y="2492896"/>
            <a:ext cx="2808312" cy="2266263"/>
          </a:xfrm>
          <a:prstGeom prst="rect">
            <a:avLst/>
          </a:prstGeom>
          <a:noFill/>
        </p:spPr>
      </p:pic>
      <p:pic>
        <p:nvPicPr>
          <p:cNvPr id="9226" name="Picture 10" descr="C:\Users\Ольга\Downloads\919756a686f6cecdaa93dd1359ef9e4e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62850" y="0"/>
            <a:ext cx="1581150" cy="1247775"/>
          </a:xfrm>
          <a:prstGeom prst="rect">
            <a:avLst/>
          </a:prstGeom>
          <a:noFill/>
        </p:spPr>
      </p:pic>
      <p:pic>
        <p:nvPicPr>
          <p:cNvPr id="32" name="Picture 15" descr="C:\Users\Ольга\Downloads\0_699ed_92e873a1_orig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72000" y="3645024"/>
            <a:ext cx="648072" cy="634234"/>
          </a:xfrm>
          <a:prstGeom prst="rect">
            <a:avLst/>
          </a:prstGeom>
          <a:noFill/>
        </p:spPr>
      </p:pic>
      <p:grpSp>
        <p:nvGrpSpPr>
          <p:cNvPr id="3" name="Группа 38"/>
          <p:cNvGrpSpPr/>
          <p:nvPr/>
        </p:nvGrpSpPr>
        <p:grpSpPr>
          <a:xfrm>
            <a:off x="179512" y="0"/>
            <a:ext cx="1296144" cy="1453344"/>
            <a:chOff x="-2412776" y="476672"/>
            <a:chExt cx="1296144" cy="1453344"/>
          </a:xfrm>
        </p:grpSpPr>
        <p:pic>
          <p:nvPicPr>
            <p:cNvPr id="40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1" name="Скругленный прямоугольник 40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2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4" name="Группа 44"/>
          <p:cNvGrpSpPr/>
          <p:nvPr/>
        </p:nvGrpSpPr>
        <p:grpSpPr>
          <a:xfrm>
            <a:off x="2699792" y="0"/>
            <a:ext cx="1296144" cy="1453344"/>
            <a:chOff x="-2412776" y="476672"/>
            <a:chExt cx="1296144" cy="1453344"/>
          </a:xfrm>
        </p:grpSpPr>
        <p:pic>
          <p:nvPicPr>
            <p:cNvPr id="46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7" name="Скругленный прямоугольник 46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4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6" name="Группа 47"/>
          <p:cNvGrpSpPr/>
          <p:nvPr/>
        </p:nvGrpSpPr>
        <p:grpSpPr>
          <a:xfrm>
            <a:off x="3779912" y="0"/>
            <a:ext cx="1296144" cy="1453344"/>
            <a:chOff x="-2412776" y="476672"/>
            <a:chExt cx="1296144" cy="1453344"/>
          </a:xfrm>
        </p:grpSpPr>
        <p:pic>
          <p:nvPicPr>
            <p:cNvPr id="49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0" name="Скругленный прямоугольник 49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5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7" name="Группа 50"/>
          <p:cNvGrpSpPr/>
          <p:nvPr/>
        </p:nvGrpSpPr>
        <p:grpSpPr>
          <a:xfrm>
            <a:off x="4788024" y="332656"/>
            <a:ext cx="1296144" cy="1453344"/>
            <a:chOff x="-2412776" y="476672"/>
            <a:chExt cx="1296144" cy="1453344"/>
          </a:xfrm>
        </p:grpSpPr>
        <p:pic>
          <p:nvPicPr>
            <p:cNvPr id="52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3" name="Скругленный прямоугольник 52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6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8" name="Группа 53"/>
          <p:cNvGrpSpPr/>
          <p:nvPr/>
        </p:nvGrpSpPr>
        <p:grpSpPr>
          <a:xfrm>
            <a:off x="5940152" y="620688"/>
            <a:ext cx="1296144" cy="1453344"/>
            <a:chOff x="-2268760" y="476672"/>
            <a:chExt cx="1296144" cy="1453344"/>
          </a:xfrm>
        </p:grpSpPr>
        <p:pic>
          <p:nvPicPr>
            <p:cNvPr id="55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268760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6" name="Скругленный прямоугольник 55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7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9" name="Группа 59"/>
          <p:cNvGrpSpPr/>
          <p:nvPr/>
        </p:nvGrpSpPr>
        <p:grpSpPr>
          <a:xfrm>
            <a:off x="7847856" y="2276872"/>
            <a:ext cx="1296144" cy="1453344"/>
            <a:chOff x="-2412776" y="476672"/>
            <a:chExt cx="1296144" cy="1453344"/>
          </a:xfrm>
        </p:grpSpPr>
        <p:pic>
          <p:nvPicPr>
            <p:cNvPr id="61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62" name="Скругленный прямоугольник 61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9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0" name="Группа 41"/>
          <p:cNvGrpSpPr/>
          <p:nvPr/>
        </p:nvGrpSpPr>
        <p:grpSpPr>
          <a:xfrm>
            <a:off x="1475656" y="188640"/>
            <a:ext cx="1296144" cy="1453344"/>
            <a:chOff x="-2412776" y="476672"/>
            <a:chExt cx="1296144" cy="1453344"/>
          </a:xfrm>
        </p:grpSpPr>
        <p:pic>
          <p:nvPicPr>
            <p:cNvPr id="43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4" name="Скругленный прямоугольник 43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3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5" name="Picture 6" descr="C:\Users\Ольга\Downloads\78203844_0_5a318_2f3e6ad4_XL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51520" y="1412776"/>
            <a:ext cx="3633047" cy="4510657"/>
          </a:xfrm>
          <a:prstGeom prst="rect">
            <a:avLst/>
          </a:prstGeom>
          <a:noFill/>
        </p:spPr>
      </p:pic>
      <p:grpSp>
        <p:nvGrpSpPr>
          <p:cNvPr id="11" name="Группа 37"/>
          <p:cNvGrpSpPr/>
          <p:nvPr/>
        </p:nvGrpSpPr>
        <p:grpSpPr>
          <a:xfrm>
            <a:off x="0" y="1124744"/>
            <a:ext cx="1296144" cy="1453344"/>
            <a:chOff x="-2412776" y="476672"/>
            <a:chExt cx="1296144" cy="1453344"/>
          </a:xfrm>
        </p:grpSpPr>
        <p:pic>
          <p:nvPicPr>
            <p:cNvPr id="36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37" name="Скругленный прямоугольник 36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66" name="Скругленный прямоугольник 65"/>
          <p:cNvSpPr/>
          <p:nvPr/>
        </p:nvSpPr>
        <p:spPr>
          <a:xfrm>
            <a:off x="3707904" y="2924944"/>
            <a:ext cx="2232248" cy="9144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/>
              <a:t>12-5</a:t>
            </a:r>
            <a:endParaRPr lang="ru-RU" sz="6600" b="1" dirty="0"/>
          </a:p>
        </p:txBody>
      </p:sp>
      <p:pic>
        <p:nvPicPr>
          <p:cNvPr id="9227" name="Picture 11" descr="C:\Users\Ольга\Downloads\Truhe.gif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524328" y="5503264"/>
            <a:ext cx="1443236" cy="1354736"/>
          </a:xfrm>
          <a:prstGeom prst="rect">
            <a:avLst/>
          </a:prstGeom>
          <a:noFill/>
        </p:spPr>
      </p:pic>
      <p:pic>
        <p:nvPicPr>
          <p:cNvPr id="45" name="3D-zvuk-slushat_-tol_ko-v-naushnikah-Voda(muzbar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3" cstate="print"/>
          <a:stretch>
            <a:fillRect/>
          </a:stretch>
        </p:blipFill>
        <p:spPr>
          <a:xfrm>
            <a:off x="4716016" y="4869160"/>
            <a:ext cx="244475" cy="244475"/>
          </a:xfrm>
          <a:prstGeom prst="rect">
            <a:avLst/>
          </a:prstGeom>
        </p:spPr>
      </p:pic>
      <p:pic>
        <p:nvPicPr>
          <p:cNvPr id="63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4" cstate="print"/>
          <a:stretch>
            <a:fillRect/>
          </a:stretch>
        </p:blipFill>
        <p:spPr>
          <a:xfrm>
            <a:off x="3491880" y="3068960"/>
            <a:ext cx="244475" cy="244475"/>
          </a:xfrm>
          <a:prstGeom prst="rect">
            <a:avLst/>
          </a:prstGeom>
        </p:spPr>
      </p:pic>
      <p:pic>
        <p:nvPicPr>
          <p:cNvPr id="67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5" cstate="print"/>
          <a:stretch>
            <a:fillRect/>
          </a:stretch>
        </p:blipFill>
        <p:spPr>
          <a:xfrm>
            <a:off x="3779912" y="2204864"/>
            <a:ext cx="244475" cy="244475"/>
          </a:xfrm>
          <a:prstGeom prst="rect">
            <a:avLst/>
          </a:prstGeom>
        </p:spPr>
      </p:pic>
      <p:grpSp>
        <p:nvGrpSpPr>
          <p:cNvPr id="12" name="Группа 56"/>
          <p:cNvGrpSpPr/>
          <p:nvPr/>
        </p:nvGrpSpPr>
        <p:grpSpPr>
          <a:xfrm>
            <a:off x="7113883" y="980728"/>
            <a:ext cx="1274542" cy="1453344"/>
            <a:chOff x="827584" y="692696"/>
            <a:chExt cx="1296144" cy="1453344"/>
          </a:xfrm>
        </p:grpSpPr>
        <p:pic>
          <p:nvPicPr>
            <p:cNvPr id="58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827584" y="692696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9" name="Скругленный прямоугольник 58"/>
            <p:cNvSpPr/>
            <p:nvPr/>
          </p:nvSpPr>
          <p:spPr>
            <a:xfrm>
              <a:off x="1025300" y="980728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8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70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6" cstate="print"/>
          <a:stretch>
            <a:fillRect/>
          </a:stretch>
        </p:blipFill>
        <p:spPr>
          <a:xfrm>
            <a:off x="6228184" y="2204864"/>
            <a:ext cx="244475" cy="244475"/>
          </a:xfrm>
          <a:prstGeom prst="rect">
            <a:avLst/>
          </a:prstGeom>
        </p:spPr>
      </p:pic>
      <p:pic>
        <p:nvPicPr>
          <p:cNvPr id="72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7" cstate="print"/>
          <a:stretch>
            <a:fillRect/>
          </a:stretch>
        </p:blipFill>
        <p:spPr>
          <a:xfrm>
            <a:off x="4283968" y="1916832"/>
            <a:ext cx="244475" cy="244475"/>
          </a:xfrm>
          <a:prstGeom prst="rect">
            <a:avLst/>
          </a:prstGeom>
        </p:spPr>
      </p:pic>
      <p:pic>
        <p:nvPicPr>
          <p:cNvPr id="51" name="Правильно, лови золотую жемчужину.wav">
            <a:hlinkClick r:id="" action="ppaction://media"/>
          </p:cNvPr>
          <p:cNvPicPr>
            <a:picLocks noRot="1" noChangeAspect="1"/>
          </p:cNvPicPr>
          <p:nvPr>
            <a:wavAudioFile r:embed="rId3" name="Правильно, лови золотую жемчужину.wav"/>
          </p:nvPr>
        </p:nvPicPr>
        <p:blipFill>
          <a:blip r:embed="rId13" cstate="print"/>
          <a:stretch>
            <a:fillRect/>
          </a:stretch>
        </p:blipFill>
        <p:spPr>
          <a:xfrm>
            <a:off x="3923928" y="2348880"/>
            <a:ext cx="244475" cy="244475"/>
          </a:xfrm>
          <a:prstGeom prst="rect">
            <a:avLst/>
          </a:prstGeom>
        </p:spPr>
      </p:pic>
      <p:pic>
        <p:nvPicPr>
          <p:cNvPr id="54" name="Думай, это неверный ответ.wav">
            <a:hlinkClick r:id="" action="ppaction://media"/>
          </p:cNvPr>
          <p:cNvPicPr>
            <a:picLocks noRot="1" noChangeAspect="1"/>
          </p:cNvPicPr>
          <p:nvPr>
            <a:wavAudioFile r:embed="rId4" name="Думай, это неверный ответ.wav"/>
          </p:nvPr>
        </p:nvPicPr>
        <p:blipFill>
          <a:blip r:embed="rId13" cstate="print"/>
          <a:stretch>
            <a:fillRect/>
          </a:stretch>
        </p:blipFill>
        <p:spPr>
          <a:xfrm>
            <a:off x="4283968" y="2060848"/>
            <a:ext cx="244475" cy="244475"/>
          </a:xfrm>
          <a:prstGeom prst="rect">
            <a:avLst/>
          </a:prstGeom>
        </p:spPr>
      </p:pic>
      <p:pic>
        <p:nvPicPr>
          <p:cNvPr id="65" name="Думай, это неверный ответ.wav">
            <a:hlinkClick r:id="" action="ppaction://media"/>
          </p:cNvPr>
          <p:cNvPicPr>
            <a:picLocks noRot="1" noChangeAspect="1"/>
          </p:cNvPicPr>
          <p:nvPr>
            <a:wavAudioFile r:embed="rId4" name="Думай, это неверный ответ.wav"/>
          </p:nvPr>
        </p:nvPicPr>
        <p:blipFill>
          <a:blip r:embed="rId18" cstate="print"/>
          <a:stretch>
            <a:fillRect/>
          </a:stretch>
        </p:blipFill>
        <p:spPr>
          <a:xfrm>
            <a:off x="4211960" y="2204864"/>
            <a:ext cx="244475" cy="244475"/>
          </a:xfrm>
          <a:prstGeom prst="rect">
            <a:avLst/>
          </a:prstGeom>
        </p:spPr>
      </p:pic>
      <p:pic>
        <p:nvPicPr>
          <p:cNvPr id="57" name="Думай, это неверный ответ.wav">
            <a:hlinkClick r:id="" action="ppaction://media"/>
          </p:cNvPr>
          <p:cNvPicPr>
            <a:picLocks noRot="1" noChangeAspect="1"/>
          </p:cNvPicPr>
          <p:nvPr>
            <a:wavAudioFile r:embed="rId4" name="Думай, это неверный ответ.wav"/>
          </p:nvPr>
        </p:nvPicPr>
        <p:blipFill>
          <a:blip r:embed="rId19" cstate="print"/>
          <a:stretch>
            <a:fillRect/>
          </a:stretch>
        </p:blipFill>
        <p:spPr>
          <a:xfrm>
            <a:off x="4139952" y="2204864"/>
            <a:ext cx="244475" cy="244475"/>
          </a:xfrm>
          <a:prstGeom prst="rect">
            <a:avLst/>
          </a:prstGeom>
        </p:spPr>
      </p:pic>
      <p:pic>
        <p:nvPicPr>
          <p:cNvPr id="60" name="Думай, это неверный ответ.wav">
            <a:hlinkClick r:id="" action="ppaction://media"/>
          </p:cNvPr>
          <p:cNvPicPr>
            <a:picLocks noRot="1" noChangeAspect="1"/>
          </p:cNvPicPr>
          <p:nvPr>
            <a:wavAudioFile r:embed="rId4" name="Думай, это неверный ответ.wav"/>
          </p:nvPr>
        </p:nvPicPr>
        <p:blipFill>
          <a:blip r:embed="rId20" cstate="print"/>
          <a:stretch>
            <a:fillRect/>
          </a:stretch>
        </p:blipFill>
        <p:spPr>
          <a:xfrm>
            <a:off x="3779912" y="1628800"/>
            <a:ext cx="244475" cy="244475"/>
          </a:xfrm>
          <a:prstGeom prst="rect">
            <a:avLst/>
          </a:prstGeom>
        </p:spPr>
      </p:pic>
      <p:pic>
        <p:nvPicPr>
          <p:cNvPr id="42" name="Picture 15" descr="C:\Users\Ольга\Downloads\0_699ed_92e873a1_orig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228184" y="980728"/>
            <a:ext cx="648072" cy="634234"/>
          </a:xfrm>
          <a:prstGeom prst="rect">
            <a:avLst/>
          </a:prstGeom>
          <a:noFill/>
        </p:spPr>
      </p:pic>
      <p:pic>
        <p:nvPicPr>
          <p:cNvPr id="64" name="Думай, это неверный ответ.wav">
            <a:hlinkClick r:id="" action="ppaction://media"/>
          </p:cNvPr>
          <p:cNvPicPr>
            <a:picLocks noRot="1" noChangeAspect="1"/>
          </p:cNvPicPr>
          <p:nvPr>
            <a:wavAudioFile r:embed="rId4" name="Думай, это неверный ответ.wav"/>
          </p:nvPr>
        </p:nvPicPr>
        <p:blipFill>
          <a:blip r:embed="rId21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pic>
        <p:nvPicPr>
          <p:cNvPr id="31" name="Picture 3" descr="C:\Users\Ольга\Downloads\2814.gif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 flipH="1">
            <a:off x="5364088" y="1268760"/>
            <a:ext cx="3109241" cy="453650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370" fill="hold"/>
                                        <p:tgtEl>
                                          <p:spTgt spid="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371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3139" fill="hold"/>
                                        <p:tgtEl>
                                          <p:spTgt spid="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139"/>
                            </p:stCondLst>
                            <p:childTnLst>
                              <p:par>
                                <p:cTn id="3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3139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39"/>
                            </p:stCondLst>
                            <p:childTnLst>
                              <p:par>
                                <p:cTn id="4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2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3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7" dur="3139" fill="hold"/>
                                        <p:tgtEl>
                                          <p:spTgt spid="6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139"/>
                            </p:stCondLst>
                            <p:childTnLst>
                              <p:par>
                                <p:cTn id="5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5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6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0" dur="3139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139"/>
                            </p:stCondLst>
                            <p:childTnLst>
                              <p:par>
                                <p:cTn id="7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8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9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3" dur="2370" fill="hold"/>
                                        <p:tgtEl>
                                          <p:spTgt spid="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371"/>
                            </p:stCondLst>
                            <p:childTnLst>
                              <p:par>
                                <p:cTn id="8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2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6" dur="3346" fill="hold"/>
                                        <p:tgtEl>
                                          <p:spTgt spid="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4.57909E-6 C 0.00122 0.00138 0.00122 0.01295 0.00434 0.01734 C 0.00434 0.02451 0.00539 0.03052 0.00695 0.03561 C 0.00695 0.03815 0.00695 0.04047 0.00695 0.04209 C 0.00816 0.0437 0.00816 0.04394 0.00816 0.04509 C 0.00903 0.04902 0.00903 0.05319 0.01059 0.05712 C 0.01216 0.06822 0.0132 0.0784 0.0158 0.08788 C 0.01997 0.10337 0.0158 0.09574 0.01841 0.10129 C 0.01997 0.10568 0.01997 0.111 0.02101 0.11586 C 0.02275 0.11864 0.02275 0.12372 0.02275 0.12465 C 0.02361 0.1413 0.02275 0.12465 0.02466 0.13297 C 0.02466 0.13575 0.02622 0.14199 0.02622 0.14523 C 0.02778 0.15518 0.02622 0.14199 0.02882 0.15518 C 0.02882 0.15888 0.02882 0.16396 0.03056 0.16813 C 0.03143 0.1709 0.03143 0.17506 0.03143 0.17553 C 0.03247 0.18455 0.03403 0.18617 0.03559 0.19264 C 0.03664 0.2042 0.03924 0.21877 0.04184 0.22756 C 0.04184 0.23843 0.04341 0.23866 0.04445 0.24445 C 0.04757 0.25578 0.04966 0.27243 0.05226 0.2789 C 0.05382 0.28422 0.05539 0.29185 0.05608 0.29394 C 0.05747 0.29995 0.05903 0.30989 0.06007 0.31313 C 0.06164 0.31961 0.06389 0.3284 0.06528 0.33256 C 0.06789 0.34667 0.0717 0.35753 0.07587 0.36817 C 0.07952 0.38066 0.08368 0.39963 0.08837 0.40703 C 0.08907 0.41466 0.0915 0.41905 0.09289 0.4253 C 0.09549 0.43154 0.0967 0.43755 0.09775 0.44033 C 0.1007 0.44958 0.09775 0.43963 0.1007 0.44634 C 0.1007 0.4475 0.1007 0.44958 0.10191 0.45027 C 0.10191 0.45259 0.1033 0.45259 0.1033 0.45444 C 0.10452 0.4586 0.10712 0.46369 0.10868 0.46554 C 0.10973 0.46669 0.10973 0.46739 0.11129 0.46901 C 0.11493 0.48519 0.12118 0.49051 0.12691 0.50138 C 0.12795 0.50786 0.129 0.50786 0.13056 0.51318 C 0.13212 0.5178 0.13316 0.52243 0.13473 0.52474 C 0.13611 0.53237 0.13837 0.54093 0.14098 0.54417 C 0.14254 0.55434 0.14427 0.55712 0.14618 0.56406 C 0.14618 0.56637 0.14775 0.56799 0.14879 0.57053 C 0.14879 0.57284 0.15035 0.57793 0.15035 0.57886 C 0.154 0.58464 0.1566 0.59667 0.15973 0.60869 C 0.16181 0.61794 0.16441 0.62696 0.16598 0.63413 C 0.16754 0.63482 0.16754 0.6376 0.16754 0.6376 C 0.16754 0.63922 0.16806 0.64037 0.16806 0.64153 C 0.16962 0.64199 0.16962 0.64338 0.16962 0.64407 C 0.17066 0.65494 0.16962 0.64523 0.17223 0.65148 C 0.17223 0.65379 0.17379 0.65818 0.17535 0.6598 C 0.17535 0.66142 0.17535 0.66443 0.17535 0.66466 C 0.17726 0.6672 0.17726 0.66211 0.17726 0.66281 " pathEditMode="relative" rAng="0" ptsTypes="ffffffffffffffffffffffffffffffffffffffffffffffA">
                                      <p:cBhvr>
                                        <p:cTn id="98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" y="3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3346"/>
                            </p:stCondLst>
                            <p:childTnLst>
                              <p:par>
                                <p:cTn id="10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7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1" dur="2370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371"/>
                            </p:stCondLst>
                            <p:childTnLst>
                              <p:par>
                                <p:cTn id="11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9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0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4" dur="3139" fill="hold"/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3139"/>
                            </p:stCondLst>
                            <p:childTnLst>
                              <p:par>
                                <p:cTn id="12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2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3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7" dur="2370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2371"/>
                            </p:stCondLst>
                            <p:childTnLst>
                              <p:par>
                                <p:cTn id="13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showWhenStopped="0">
                <p:cTn id="141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"/>
                </p:tgtEl>
              </p:cMediaNode>
            </p:audio>
            <p:audio>
              <p:cMediaNode showWhenStopped="0">
                <p:cTn id="1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3"/>
                </p:tgtEl>
              </p:cMediaNode>
            </p:audio>
            <p:audio>
              <p:cMediaNode showWhenStopped="0">
                <p:cTn id="1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"/>
                </p:tgtEl>
              </p:cMediaNode>
            </p:audio>
            <p:audio>
              <p:cMediaNode showWhenStopped="0">
                <p:cTn id="14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0"/>
                </p:tgtEl>
              </p:cMediaNode>
            </p:audio>
            <p:audio>
              <p:cMediaNode showWhenStopped="0">
                <p:cTn id="14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  <p:audio>
              <p:cMediaNode showWhenStopped="0">
                <p:cTn id="1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"/>
                </p:tgtEl>
              </p:cMediaNode>
            </p:audio>
            <p:audio>
              <p:cMediaNode showWhenStopped="0">
                <p:cTn id="14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"/>
                </p:tgtEl>
              </p:cMediaNode>
            </p:audio>
            <p:audio>
              <p:cMediaNode showWhenStopped="0">
                <p:cTn id="1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5"/>
                </p:tgtEl>
              </p:cMediaNode>
            </p:audio>
            <p:audio>
              <p:cMediaNode showWhenStopped="0">
                <p:cTn id="1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  <p:audio>
              <p:cMediaNode showWhenStopped="0">
                <p:cTn id="1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"/>
                </p:tgtEl>
              </p:cMediaNode>
            </p:audio>
            <p:audio>
              <p:cMediaNode showWhenStopped="0">
                <p:cTn id="1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4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Ольга\Downloads\br_cocuk_5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 l="29525"/>
          <a:stretch>
            <a:fillRect/>
          </a:stretch>
        </p:blipFill>
        <p:spPr bwMode="auto">
          <a:xfrm>
            <a:off x="0" y="0"/>
            <a:ext cx="9179984" cy="6858000"/>
          </a:xfrm>
          <a:prstGeom prst="rect">
            <a:avLst/>
          </a:prstGeom>
          <a:noFill/>
        </p:spPr>
      </p:pic>
      <p:pic>
        <p:nvPicPr>
          <p:cNvPr id="19" name="Picture 9" descr="C:\Users\Ольга\Downloads\rakush79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872" y="2492896"/>
            <a:ext cx="2808312" cy="2266263"/>
          </a:xfrm>
          <a:prstGeom prst="rect">
            <a:avLst/>
          </a:prstGeom>
          <a:noFill/>
        </p:spPr>
      </p:pic>
      <p:pic>
        <p:nvPicPr>
          <p:cNvPr id="9226" name="Picture 10" descr="C:\Users\Ольга\Downloads\919756a686f6cecdaa93dd1359ef9e4e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62850" y="0"/>
            <a:ext cx="1581150" cy="1247775"/>
          </a:xfrm>
          <a:prstGeom prst="rect">
            <a:avLst/>
          </a:prstGeom>
          <a:noFill/>
        </p:spPr>
      </p:pic>
      <p:pic>
        <p:nvPicPr>
          <p:cNvPr id="32" name="Picture 15" descr="C:\Users\Ольга\Downloads\0_699ed_92e873a1_orig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0" y="3645024"/>
            <a:ext cx="648072" cy="634234"/>
          </a:xfrm>
          <a:prstGeom prst="rect">
            <a:avLst/>
          </a:prstGeom>
          <a:noFill/>
        </p:spPr>
      </p:pic>
      <p:grpSp>
        <p:nvGrpSpPr>
          <p:cNvPr id="3" name="Группа 38"/>
          <p:cNvGrpSpPr/>
          <p:nvPr/>
        </p:nvGrpSpPr>
        <p:grpSpPr>
          <a:xfrm>
            <a:off x="179512" y="0"/>
            <a:ext cx="1296144" cy="1453344"/>
            <a:chOff x="-2412776" y="476672"/>
            <a:chExt cx="1296144" cy="1453344"/>
          </a:xfrm>
        </p:grpSpPr>
        <p:pic>
          <p:nvPicPr>
            <p:cNvPr id="40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1" name="Скругленный прямоугольник 40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12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4" name="Группа 44"/>
          <p:cNvGrpSpPr/>
          <p:nvPr/>
        </p:nvGrpSpPr>
        <p:grpSpPr>
          <a:xfrm>
            <a:off x="2699792" y="0"/>
            <a:ext cx="1296144" cy="1453344"/>
            <a:chOff x="-2412776" y="476672"/>
            <a:chExt cx="1296144" cy="1453344"/>
          </a:xfrm>
        </p:grpSpPr>
        <p:pic>
          <p:nvPicPr>
            <p:cNvPr id="46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7" name="Скругленный прямоугольник 46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14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6" name="Группа 47"/>
          <p:cNvGrpSpPr/>
          <p:nvPr/>
        </p:nvGrpSpPr>
        <p:grpSpPr>
          <a:xfrm>
            <a:off x="3779912" y="0"/>
            <a:ext cx="1296144" cy="1453344"/>
            <a:chOff x="-2412776" y="476672"/>
            <a:chExt cx="1296144" cy="1453344"/>
          </a:xfrm>
        </p:grpSpPr>
        <p:pic>
          <p:nvPicPr>
            <p:cNvPr id="49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0" name="Скругленный прямоугольник 49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15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7" name="Группа 50"/>
          <p:cNvGrpSpPr/>
          <p:nvPr/>
        </p:nvGrpSpPr>
        <p:grpSpPr>
          <a:xfrm>
            <a:off x="4788024" y="332656"/>
            <a:ext cx="1296144" cy="1453344"/>
            <a:chOff x="-2412776" y="476672"/>
            <a:chExt cx="1296144" cy="1453344"/>
          </a:xfrm>
        </p:grpSpPr>
        <p:pic>
          <p:nvPicPr>
            <p:cNvPr id="52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3" name="Скругленный прямоугольник 52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16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8" name="Группа 53"/>
          <p:cNvGrpSpPr/>
          <p:nvPr/>
        </p:nvGrpSpPr>
        <p:grpSpPr>
          <a:xfrm>
            <a:off x="5940152" y="620688"/>
            <a:ext cx="1296144" cy="1453344"/>
            <a:chOff x="-2268760" y="476672"/>
            <a:chExt cx="1296144" cy="1453344"/>
          </a:xfrm>
        </p:grpSpPr>
        <p:pic>
          <p:nvPicPr>
            <p:cNvPr id="55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268760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6" name="Скругленный прямоугольник 55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17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9" name="Группа 59"/>
          <p:cNvGrpSpPr/>
          <p:nvPr/>
        </p:nvGrpSpPr>
        <p:grpSpPr>
          <a:xfrm>
            <a:off x="7847856" y="2276872"/>
            <a:ext cx="1296144" cy="1453344"/>
            <a:chOff x="-2412776" y="476672"/>
            <a:chExt cx="1296144" cy="1453344"/>
          </a:xfrm>
        </p:grpSpPr>
        <p:pic>
          <p:nvPicPr>
            <p:cNvPr id="61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62" name="Скругленный прямоугольник 61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19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0" name="Группа 62"/>
          <p:cNvGrpSpPr/>
          <p:nvPr/>
        </p:nvGrpSpPr>
        <p:grpSpPr>
          <a:xfrm>
            <a:off x="7847856" y="3645024"/>
            <a:ext cx="1296144" cy="1453344"/>
            <a:chOff x="-2412776" y="476672"/>
            <a:chExt cx="1296144" cy="1453344"/>
          </a:xfrm>
        </p:grpSpPr>
        <p:pic>
          <p:nvPicPr>
            <p:cNvPr id="64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65" name="Скругленный прямоугольник 64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20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1" name="Группа 41"/>
          <p:cNvGrpSpPr/>
          <p:nvPr/>
        </p:nvGrpSpPr>
        <p:grpSpPr>
          <a:xfrm>
            <a:off x="1475656" y="188640"/>
            <a:ext cx="1296144" cy="1453344"/>
            <a:chOff x="-2412776" y="476672"/>
            <a:chExt cx="1296144" cy="1453344"/>
          </a:xfrm>
        </p:grpSpPr>
        <p:pic>
          <p:nvPicPr>
            <p:cNvPr id="43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4" name="Скругленный прямоугольник 43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13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5" name="Picture 6" descr="C:\Users\Ольга\Downloads\78203844_0_5a318_2f3e6ad4_XL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51520" y="1412776"/>
            <a:ext cx="3633047" cy="4510657"/>
          </a:xfrm>
          <a:prstGeom prst="rect">
            <a:avLst/>
          </a:prstGeom>
          <a:noFill/>
        </p:spPr>
      </p:pic>
      <p:grpSp>
        <p:nvGrpSpPr>
          <p:cNvPr id="12" name="Группа 37"/>
          <p:cNvGrpSpPr/>
          <p:nvPr/>
        </p:nvGrpSpPr>
        <p:grpSpPr>
          <a:xfrm>
            <a:off x="0" y="1196752"/>
            <a:ext cx="1296144" cy="1453344"/>
            <a:chOff x="-2412776" y="476672"/>
            <a:chExt cx="1296144" cy="1453344"/>
          </a:xfrm>
        </p:grpSpPr>
        <p:pic>
          <p:nvPicPr>
            <p:cNvPr id="36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37" name="Скругленный прямоугольник 36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11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66" name="Скругленный прямоугольник 65"/>
          <p:cNvSpPr/>
          <p:nvPr/>
        </p:nvSpPr>
        <p:spPr>
          <a:xfrm>
            <a:off x="3419872" y="2852936"/>
            <a:ext cx="2952328" cy="9144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/>
              <a:t>9+8</a:t>
            </a:r>
            <a:endParaRPr lang="ru-RU" sz="6600" b="1" dirty="0"/>
          </a:p>
        </p:txBody>
      </p:sp>
      <p:pic>
        <p:nvPicPr>
          <p:cNvPr id="9227" name="Picture 11" descr="C:\Users\Ольга\Downloads\Truhe.gi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524328" y="5503264"/>
            <a:ext cx="1443236" cy="1354736"/>
          </a:xfrm>
          <a:prstGeom prst="rect">
            <a:avLst/>
          </a:prstGeom>
          <a:noFill/>
        </p:spPr>
      </p:pic>
      <p:pic>
        <p:nvPicPr>
          <p:cNvPr id="42" name="Picture 15" descr="C:\Users\Ольга\Downloads\0_699ed_92e873a1_orig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56176" y="980728"/>
            <a:ext cx="648072" cy="634234"/>
          </a:xfrm>
          <a:prstGeom prst="rect">
            <a:avLst/>
          </a:prstGeom>
          <a:noFill/>
        </p:spPr>
      </p:pic>
      <p:pic>
        <p:nvPicPr>
          <p:cNvPr id="31" name="Picture 3" descr="C:\Users\Ольга\Downloads\2814.gif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flipH="1">
            <a:off x="5148064" y="1484784"/>
            <a:ext cx="3109241" cy="4536504"/>
          </a:xfrm>
          <a:prstGeom prst="rect">
            <a:avLst/>
          </a:prstGeom>
          <a:noFill/>
        </p:spPr>
      </p:pic>
      <p:pic>
        <p:nvPicPr>
          <p:cNvPr id="45" name="3D-zvuk-slushat_-tol_ko-v-naushnikah-Voda(muzbar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3" cstate="print"/>
          <a:stretch>
            <a:fillRect/>
          </a:stretch>
        </p:blipFill>
        <p:spPr>
          <a:xfrm>
            <a:off x="6084168" y="2132856"/>
            <a:ext cx="244475" cy="244475"/>
          </a:xfrm>
          <a:prstGeom prst="rect">
            <a:avLst/>
          </a:prstGeom>
        </p:spPr>
      </p:pic>
      <p:pic>
        <p:nvPicPr>
          <p:cNvPr id="54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4" cstate="print"/>
          <a:stretch>
            <a:fillRect/>
          </a:stretch>
        </p:blipFill>
        <p:spPr>
          <a:xfrm>
            <a:off x="6084168" y="3356992"/>
            <a:ext cx="244475" cy="244475"/>
          </a:xfrm>
          <a:prstGeom prst="rect">
            <a:avLst/>
          </a:prstGeom>
        </p:spPr>
      </p:pic>
      <p:pic>
        <p:nvPicPr>
          <p:cNvPr id="57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5" cstate="print"/>
          <a:stretch>
            <a:fillRect/>
          </a:stretch>
        </p:blipFill>
        <p:spPr>
          <a:xfrm>
            <a:off x="3275856" y="3501008"/>
            <a:ext cx="244475" cy="244475"/>
          </a:xfrm>
          <a:prstGeom prst="rect">
            <a:avLst/>
          </a:prstGeom>
        </p:spPr>
      </p:pic>
      <p:pic>
        <p:nvPicPr>
          <p:cNvPr id="63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6" cstate="print"/>
          <a:stretch>
            <a:fillRect/>
          </a:stretch>
        </p:blipFill>
        <p:spPr>
          <a:xfrm>
            <a:off x="3275856" y="2996952"/>
            <a:ext cx="244475" cy="244475"/>
          </a:xfrm>
          <a:prstGeom prst="rect">
            <a:avLst/>
          </a:prstGeom>
        </p:spPr>
      </p:pic>
      <p:grpSp>
        <p:nvGrpSpPr>
          <p:cNvPr id="13" name="Группа 56"/>
          <p:cNvGrpSpPr/>
          <p:nvPr/>
        </p:nvGrpSpPr>
        <p:grpSpPr>
          <a:xfrm>
            <a:off x="7092280" y="1196752"/>
            <a:ext cx="1296144" cy="1453344"/>
            <a:chOff x="-2412776" y="476672"/>
            <a:chExt cx="1296144" cy="1453344"/>
          </a:xfrm>
        </p:grpSpPr>
        <p:pic>
          <p:nvPicPr>
            <p:cNvPr id="58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9" name="Скругленный прямоугольник 58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18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68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7" cstate="print"/>
          <a:stretch>
            <a:fillRect/>
          </a:stretch>
        </p:blipFill>
        <p:spPr>
          <a:xfrm>
            <a:off x="3131840" y="2060848"/>
            <a:ext cx="244475" cy="244475"/>
          </a:xfrm>
          <a:prstGeom prst="rect">
            <a:avLst/>
          </a:prstGeom>
        </p:spPr>
      </p:pic>
      <p:pic>
        <p:nvPicPr>
          <p:cNvPr id="69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8" cstate="print"/>
          <a:stretch>
            <a:fillRect/>
          </a:stretch>
        </p:blipFill>
        <p:spPr>
          <a:xfrm>
            <a:off x="4283968" y="2276872"/>
            <a:ext cx="244475" cy="244475"/>
          </a:xfrm>
          <a:prstGeom prst="rect">
            <a:avLst/>
          </a:prstGeom>
        </p:spPr>
      </p:pic>
      <p:pic>
        <p:nvPicPr>
          <p:cNvPr id="71" name="Молодец, золотая жемчужина твоя.wav">
            <a:hlinkClick r:id="" action="ppaction://media"/>
          </p:cNvPr>
          <p:cNvPicPr>
            <a:picLocks noRot="1" noChangeAspect="1"/>
          </p:cNvPicPr>
          <p:nvPr>
            <a:wavAudioFile r:embed="rId3" name="Молодец, золотая жемчужина твоя.wav"/>
          </p:nvPr>
        </p:nvPicPr>
        <p:blipFill>
          <a:blip r:embed="rId19" cstate="print"/>
          <a:stretch>
            <a:fillRect/>
          </a:stretch>
        </p:blipFill>
        <p:spPr>
          <a:xfrm>
            <a:off x="4067944" y="2636912"/>
            <a:ext cx="244475" cy="244475"/>
          </a:xfrm>
          <a:prstGeom prst="rect">
            <a:avLst/>
          </a:prstGeom>
        </p:spPr>
      </p:pic>
      <p:pic>
        <p:nvPicPr>
          <p:cNvPr id="73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20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pic>
        <p:nvPicPr>
          <p:cNvPr id="70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21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pic>
        <p:nvPicPr>
          <p:cNvPr id="72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22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pic>
        <p:nvPicPr>
          <p:cNvPr id="60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23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9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0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2370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37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3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2370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370"/>
                            </p:stCondLst>
                            <p:childTnLst>
                              <p:par>
                                <p:cTn id="3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5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6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0" dur="2370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370"/>
                            </p:stCondLst>
                            <p:childTnLst>
                              <p:par>
                                <p:cTn id="5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8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9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3" dur="2370" fill="hold"/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370"/>
                            </p:stCondLst>
                            <p:childTnLst>
                              <p:par>
                                <p:cTn id="6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1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2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6" dur="2370" fill="hold"/>
                                        <p:tgtEl>
                                          <p:spTgt spid="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370"/>
                            </p:stCondLst>
                            <p:childTnLst>
                              <p:par>
                                <p:cTn id="7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9" dur="2713" fill="hold"/>
                                        <p:tgtEl>
                                          <p:spTgt spid="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4.57909E-6 C 0.00208 0.00254 0.00313 0.01364 0.00434 0.01803 C 0.00538 0.0252 0.00677 0.03214 0.00799 0.037 C 0.00799 0.03977 0.00799 0.04185 0.00903 0.04463 C 0.00903 0.04556 0.00903 0.04625 0.01024 0.04694 C 0.01024 0.05018 0.01129 0.05504 0.01129 0.06012 C 0.01354 0.07053 0.01615 0.08048 0.01719 0.09065 C 0.02188 0.1073 0.0184 0.09875 0.02066 0.10499 C 0.02188 0.11008 0.02188 0.1154 0.02309 0.12049 C 0.02431 0.1228 0.02535 0.12765 0.02535 0.12904 C 0.02656 0.14685 0.02431 0.12904 0.02656 0.13829 C 0.0276 0.14061 0.0276 0.14685 0.02865 0.15009 C 0.03004 0.1598 0.02865 0.14685 0.03125 0.1598 C 0.03125 0.16281 0.03229 0.17044 0.03229 0.17414 C 0.03351 0.17645 0.03455 0.182 0.03455 0.18316 C 0.03576 0.18963 0.03698 0.19195 0.0382 0.19865 C 0.04045 0.2123 0.04167 0.22664 0.04514 0.2345 C 0.04514 0.24491 0.04635 0.24606 0.04861 0.25231 C 0.05087 0.26387 0.0533 0.28099 0.05556 0.28815 C 0.05677 0.29301 0.05903 0.30111 0.06024 0.30365 C 0.06146 0.31036 0.06267 0.32007 0.06372 0.32354 C 0.06597 0.33071 0.06719 0.33903 0.06962 0.34296 C 0.07188 0.35962 0.07656 0.36887 0.08004 0.38066 C 0.08351 0.39361 0.0882 0.41258 0.09288 0.41998 C 0.09392 0.42807 0.09618 0.43316 0.09861 0.44056 C 0.1 0.44472 0.10208 0.45212 0.1033 0.45605 C 0.10556 0.46507 0.1033 0.4549 0.10556 0.46137 C 0.10677 0.46137 0.10677 0.46369 0.10677 0.46507 C 0.10816 0.46739 0.10816 0.46785 0.1092 0.46877 C 0.11024 0.47363 0.1125 0.47803 0.11372 0.48173 C 0.1151 0.48265 0.11615 0.48265 0.11615 0.48566 C 0.12188 0.50092 0.12778 0.50716 0.13247 0.51873 C 0.13472 0.52451 0.13594 0.52451 0.13698 0.53075 C 0.13837 0.53538 0.13941 0.53977 0.14167 0.54209 C 0.14288 0.54949 0.14653 0.55874 0.14757 0.56151 C 0.14861 0.57284 0.15104 0.57562 0.15347 0.58163 C 0.15451 0.58533 0.15573 0.58672 0.15573 0.58973 C 0.15677 0.59111 0.15677 0.59597 0.15799 0.59713 C 0.16163 0.6043 0.16493 0.61609 0.16736 0.62904 C 0.16962 0.63829 0.17188 0.64708 0.17413 0.65425 C 0.17413 0.65494 0.17535 0.65772 0.17535 0.65864 C 0.17674 0.66003 0.17674 0.66142 0.17674 0.66258 C 0.17778 0.6635 0.17778 0.66489 0.17778 0.66628 C 0.18004 0.67553 0.17778 0.66628 0.18004 0.67183 C 0.18125 0.67414 0.18229 0.68038 0.18368 0.68177 C 0.18368 0.68293 0.18368 0.68663 0.18368 0.68732 C 0.18507 0.68825 0.18507 0.68408 0.18507 0.68524 " pathEditMode="relative" rAng="0" ptsTypes="ffffffffffffffffffffffffffffffffffffffffffffffA">
                                      <p:cBhvr>
                                        <p:cTn id="91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" y="3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713"/>
                            </p:stCondLst>
                            <p:childTnLst>
                              <p:par>
                                <p:cTn id="9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0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4" dur="2370" fill="hold"/>
                                        <p:tgtEl>
                                          <p:spTgt spid="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370"/>
                            </p:stCondLst>
                            <p:childTnLst>
                              <p:par>
                                <p:cTn id="10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2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3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7" dur="2370" fill="hold"/>
                                        <p:tgtEl>
                                          <p:spTgt spid="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2370"/>
                            </p:stCondLst>
                            <p:childTnLst>
                              <p:par>
                                <p:cTn id="11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5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6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0" dur="2370" fill="hold"/>
                                        <p:tgtEl>
                                          <p:spTgt spid="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370"/>
                            </p:stCondLst>
                            <p:childTnLst>
                              <p:par>
                                <p:cTn id="1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9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3" dur="2370" fill="hold"/>
                                        <p:tgtEl>
                                          <p:spTgt spid="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2370"/>
                            </p:stCondLst>
                            <p:childTnLst>
                              <p:par>
                                <p:cTn id="14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showWhenStopped="0">
                <p:cTn id="14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"/>
                </p:tgtEl>
              </p:cMediaNode>
            </p:audio>
            <p:audio>
              <p:cMediaNode showWhenStopped="0">
                <p:cTn id="1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"/>
                </p:tgtEl>
              </p:cMediaNode>
            </p:audio>
            <p:audio>
              <p:cMediaNode showWhenStopped="0">
                <p:cTn id="1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  <p:audio>
              <p:cMediaNode showWhenStopped="0">
                <p:cTn id="1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3"/>
                </p:tgtEl>
              </p:cMediaNode>
            </p:audio>
            <p:audio>
              <p:cMediaNode showWhenStopped="0">
                <p:cTn id="1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8"/>
                </p:tgtEl>
              </p:cMediaNode>
            </p:audio>
            <p:audio>
              <p:cMediaNode showWhenStopped="0">
                <p:cTn id="1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9"/>
                </p:tgtEl>
              </p:cMediaNode>
            </p:audio>
            <p:audio>
              <p:cMediaNode showWhenStopped="0">
                <p:cTn id="15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1"/>
                </p:tgtEl>
              </p:cMediaNode>
            </p:audio>
            <p:audio>
              <p:cMediaNode showWhenStopped="0">
                <p:cTn id="15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3"/>
                </p:tgtEl>
              </p:cMediaNode>
            </p:audio>
            <p:audio>
              <p:cMediaNode showWhenStopped="0">
                <p:cTn id="15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0"/>
                </p:tgtEl>
              </p:cMediaNode>
            </p:audio>
            <p:audio>
              <p:cMediaNode showWhenStopped="0">
                <p:cTn id="15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  <p:audio>
              <p:cMediaNode showWhenStopped="0">
                <p:cTn id="15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Downloads\55160 (1).jpg"/>
          <p:cNvPicPr>
            <a:picLocks noChangeAspect="1" noChangeArrowheads="1"/>
          </p:cNvPicPr>
          <p:nvPr/>
        </p:nvPicPr>
        <p:blipFill>
          <a:blip r:embed="rId2" cstate="print"/>
          <a:srcRect t="35706" r="66586" b="29819"/>
          <a:stretch>
            <a:fillRect/>
          </a:stretch>
        </p:blipFill>
        <p:spPr bwMode="auto">
          <a:xfrm>
            <a:off x="-5651" y="0"/>
            <a:ext cx="9149651" cy="6858000"/>
          </a:xfrm>
          <a:prstGeom prst="rect">
            <a:avLst/>
          </a:prstGeom>
          <a:noFill/>
        </p:spPr>
      </p:pic>
      <p:sp>
        <p:nvSpPr>
          <p:cNvPr id="9" name="Скругленный прямоугольник 8"/>
          <p:cNvSpPr/>
          <p:nvPr/>
        </p:nvSpPr>
        <p:spPr>
          <a:xfrm>
            <a:off x="395536" y="332656"/>
            <a:ext cx="8352928" cy="6336704"/>
          </a:xfrm>
          <a:prstGeom prst="roundRect">
            <a:avLst/>
          </a:prstGeom>
          <a:solidFill>
            <a:schemeClr val="bg1">
              <a:alpha val="44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http://yadi.sk/d/CSyVbGOZ2PqkM</a:t>
            </a:r>
            <a:endParaRPr lang="ru-RU" dirty="0"/>
          </a:p>
        </p:txBody>
      </p:sp>
      <p:pic>
        <p:nvPicPr>
          <p:cNvPr id="6" name="Picture 9" descr="C:\Users\Ольга\Downloads\rakush79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92080" y="1340768"/>
            <a:ext cx="1380616" cy="1114135"/>
          </a:xfrm>
          <a:prstGeom prst="rect">
            <a:avLst/>
          </a:prstGeom>
          <a:noFill/>
        </p:spPr>
      </p:pic>
      <p:pic>
        <p:nvPicPr>
          <p:cNvPr id="10" name="Picture 15" descr="C:\Users\Ольга\Downloads\0_699ed_92e873a1_ori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1772816"/>
            <a:ext cx="432048" cy="422823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5582897" y="0"/>
            <a:ext cx="3561103" cy="307777"/>
          </a:xfrm>
          <a:prstGeom prst="rect">
            <a:avLst/>
          </a:prstGeom>
          <a:noFill/>
          <a:ln>
            <a:solidFill>
              <a:schemeClr val="bg1">
                <a:alpha val="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Личный сайт </a:t>
            </a:r>
            <a:r>
              <a:rPr lang="en-US" sz="1400" b="1" dirty="0" smtClean="0">
                <a:solidFill>
                  <a:srgbClr val="FF0000"/>
                </a:solidFill>
                <a:hlinkClick r:id="rId5"/>
              </a:rPr>
              <a:t>http://shkolnayastrana.ucoz.ua</a:t>
            </a:r>
            <a:endParaRPr lang="ru-RU" sz="1400" b="1" dirty="0" smtClean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9552" y="476672"/>
            <a:ext cx="80648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+mj-lt"/>
              </a:rPr>
              <a:t>Ресурсы интернет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39552" y="1412776"/>
            <a:ext cx="4331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Слайд 1  </a:t>
            </a:r>
            <a:r>
              <a:rPr lang="ru-RU" dirty="0" smtClean="0">
                <a:hlinkClick r:id="rId6" action="ppaction://hlinkpres?slideindex=1&amp;slidetitle="/>
              </a:rPr>
              <a:t> </a:t>
            </a:r>
            <a:r>
              <a:rPr lang="en-US" dirty="0" smtClean="0">
                <a:hlinkClick r:id="rId6" action="ppaction://hlinkpres?slideindex=1&amp;slidetitle="/>
              </a:rPr>
              <a:t>http://yadi.sk/d/CSyVbGOZ2PqkM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39552" y="1772816"/>
            <a:ext cx="3729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Фон</a:t>
            </a:r>
            <a:r>
              <a:rPr lang="ru-RU" dirty="0" smtClean="0"/>
              <a:t>  </a:t>
            </a:r>
            <a:r>
              <a:rPr lang="en-US" dirty="0" smtClean="0">
                <a:hlinkClick r:id="rId7"/>
              </a:rPr>
              <a:t>http://yadi.sk/d/HEleea1k2PsHd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67544" y="2132856"/>
            <a:ext cx="4214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Русалочка</a:t>
            </a:r>
            <a:r>
              <a:rPr lang="ru-RU" dirty="0" smtClean="0"/>
              <a:t> </a:t>
            </a:r>
            <a:r>
              <a:rPr lang="en-US" dirty="0" smtClean="0">
                <a:hlinkClick r:id="rId7"/>
              </a:rPr>
              <a:t>http://yadi.sk/d/obJNWIlJ2Psep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539552" y="2564904"/>
            <a:ext cx="4004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Нептун</a:t>
            </a:r>
            <a:r>
              <a:rPr lang="ru-RU" dirty="0" smtClean="0"/>
              <a:t> </a:t>
            </a:r>
            <a:r>
              <a:rPr lang="en-US" dirty="0" smtClean="0">
                <a:hlinkClick r:id="rId8"/>
              </a:rPr>
              <a:t>http://yadi.sk/d/c4wkK8fX2PsqH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539552" y="2996952"/>
            <a:ext cx="4181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Осьминог</a:t>
            </a:r>
            <a:r>
              <a:rPr lang="ru-RU" dirty="0" smtClean="0"/>
              <a:t> </a:t>
            </a:r>
            <a:r>
              <a:rPr lang="en-US" dirty="0" smtClean="0">
                <a:hlinkClick r:id="rId9"/>
              </a:rPr>
              <a:t>http://yadi.sk/d/6XuuJZ7r2PtPd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539552" y="3501008"/>
            <a:ext cx="4006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Сундучок</a:t>
            </a:r>
            <a:r>
              <a:rPr lang="ru-RU" dirty="0" smtClean="0"/>
              <a:t> </a:t>
            </a:r>
            <a:r>
              <a:rPr lang="en-US" dirty="0" smtClean="0">
                <a:hlinkClick r:id="rId10"/>
              </a:rPr>
              <a:t>http://yadi.sk/d/0Cjfuz6P2Ptcl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39552" y="4005064"/>
            <a:ext cx="4007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Ракушка</a:t>
            </a:r>
            <a:r>
              <a:rPr lang="ru-RU" dirty="0" smtClean="0"/>
              <a:t> </a:t>
            </a:r>
            <a:r>
              <a:rPr lang="en-US" dirty="0" smtClean="0">
                <a:hlinkClick r:id="rId11"/>
              </a:rPr>
              <a:t>http://yadi.sk/d/H9xjRSCj2PtqP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467544" y="4509120"/>
            <a:ext cx="4656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Жемчужина</a:t>
            </a:r>
            <a:r>
              <a:rPr lang="ru-RU" dirty="0" smtClean="0"/>
              <a:t> </a:t>
            </a:r>
            <a:r>
              <a:rPr lang="en-US" dirty="0" smtClean="0">
                <a:hlinkClick r:id="rId12"/>
              </a:rPr>
              <a:t>http://yadi.sk/d/pdM7XCwY2Pu47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539552" y="4941168"/>
            <a:ext cx="4094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Ракушка</a:t>
            </a:r>
            <a:r>
              <a:rPr lang="ru-RU" dirty="0" smtClean="0"/>
              <a:t> </a:t>
            </a:r>
            <a:r>
              <a:rPr lang="en-US" dirty="0" smtClean="0">
                <a:hlinkClick r:id="rId7"/>
              </a:rPr>
              <a:t>http://yadi.sk/d/HEleea1k2PsHd</a:t>
            </a:r>
            <a:endParaRPr lang="ru-RU" dirty="0"/>
          </a:p>
        </p:txBody>
      </p:sp>
      <p:pic>
        <p:nvPicPr>
          <p:cNvPr id="23" name="Picture 6" descr="C:\Users\Ольга\Downloads\78203844_0_5a318_2f3e6ad4_XL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flipH="1">
            <a:off x="4427984" y="2347343"/>
            <a:ext cx="3475556" cy="4510657"/>
          </a:xfrm>
          <a:prstGeom prst="rect">
            <a:avLst/>
          </a:prstGeom>
          <a:noFill/>
        </p:spPr>
      </p:pic>
      <p:sp>
        <p:nvSpPr>
          <p:cNvPr id="24" name="TextBox 23"/>
          <p:cNvSpPr txBox="1"/>
          <p:nvPr/>
        </p:nvSpPr>
        <p:spPr>
          <a:xfrm>
            <a:off x="683568" y="5517232"/>
            <a:ext cx="59043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3D-zvuk-slushat_-tol_ko-v-naushnikah-Voda(muzbaron.com</a:t>
            </a:r>
            <a:r>
              <a:rPr lang="en-US" dirty="0" smtClean="0"/>
              <a:t>) </a:t>
            </a:r>
            <a:endParaRPr lang="ru-RU" dirty="0" smtClean="0"/>
          </a:p>
          <a:p>
            <a:r>
              <a:rPr lang="en-US" dirty="0" smtClean="0">
                <a:hlinkClick r:id="rId14" action="ppaction://hlinkfile"/>
              </a:rPr>
              <a:t>http://yadi.sk/d/UPYWgSo22RABi</a:t>
            </a:r>
            <a:endParaRPr lang="ru-RU" dirty="0"/>
          </a:p>
        </p:txBody>
      </p:sp>
      <p:sp>
        <p:nvSpPr>
          <p:cNvPr id="25" name="Управляющая кнопка: домой 24">
            <a:hlinkClick r:id="" action="ppaction://hlinkshowjump?jump=endshow" highlightClick="1"/>
          </p:cNvPr>
          <p:cNvSpPr/>
          <p:nvPr/>
        </p:nvSpPr>
        <p:spPr>
          <a:xfrm>
            <a:off x="8425112" y="6237312"/>
            <a:ext cx="718888" cy="6206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Ольга\Downloads\br_cocuk_5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 l="29525"/>
          <a:stretch>
            <a:fillRect/>
          </a:stretch>
        </p:blipFill>
        <p:spPr bwMode="auto">
          <a:xfrm>
            <a:off x="0" y="0"/>
            <a:ext cx="9179984" cy="6858000"/>
          </a:xfrm>
          <a:prstGeom prst="rect">
            <a:avLst/>
          </a:prstGeom>
          <a:noFill/>
        </p:spPr>
      </p:pic>
      <p:pic>
        <p:nvPicPr>
          <p:cNvPr id="19" name="Picture 9" descr="C:\Users\Ольга\Downloads\rakush79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872" y="2492896"/>
            <a:ext cx="2808312" cy="2266263"/>
          </a:xfrm>
          <a:prstGeom prst="rect">
            <a:avLst/>
          </a:prstGeom>
          <a:noFill/>
        </p:spPr>
      </p:pic>
      <p:pic>
        <p:nvPicPr>
          <p:cNvPr id="9226" name="Picture 10" descr="C:\Users\Ольга\Downloads\919756a686f6cecdaa93dd1359ef9e4e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62850" y="0"/>
            <a:ext cx="1581150" cy="1247775"/>
          </a:xfrm>
          <a:prstGeom prst="rect">
            <a:avLst/>
          </a:prstGeom>
          <a:noFill/>
        </p:spPr>
      </p:pic>
      <p:pic>
        <p:nvPicPr>
          <p:cNvPr id="32" name="Picture 15" descr="C:\Users\Ольга\Downloads\0_699ed_92e873a1_orig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0" y="3645024"/>
            <a:ext cx="648072" cy="634234"/>
          </a:xfrm>
          <a:prstGeom prst="rect">
            <a:avLst/>
          </a:prstGeom>
          <a:noFill/>
        </p:spPr>
      </p:pic>
      <p:grpSp>
        <p:nvGrpSpPr>
          <p:cNvPr id="3" name="Группа 38"/>
          <p:cNvGrpSpPr/>
          <p:nvPr/>
        </p:nvGrpSpPr>
        <p:grpSpPr>
          <a:xfrm>
            <a:off x="179512" y="0"/>
            <a:ext cx="1296144" cy="1453344"/>
            <a:chOff x="-2412776" y="476672"/>
            <a:chExt cx="1296144" cy="1453344"/>
          </a:xfrm>
        </p:grpSpPr>
        <p:pic>
          <p:nvPicPr>
            <p:cNvPr id="40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1" name="Скругленный прямоугольник 40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12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4" name="Группа 44"/>
          <p:cNvGrpSpPr/>
          <p:nvPr/>
        </p:nvGrpSpPr>
        <p:grpSpPr>
          <a:xfrm>
            <a:off x="2699792" y="0"/>
            <a:ext cx="1296144" cy="1453344"/>
            <a:chOff x="-2412776" y="476672"/>
            <a:chExt cx="1296144" cy="1453344"/>
          </a:xfrm>
        </p:grpSpPr>
        <p:pic>
          <p:nvPicPr>
            <p:cNvPr id="46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7" name="Скругленный прямоугольник 46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14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6" name="Группа 47"/>
          <p:cNvGrpSpPr/>
          <p:nvPr/>
        </p:nvGrpSpPr>
        <p:grpSpPr>
          <a:xfrm>
            <a:off x="3779912" y="0"/>
            <a:ext cx="1296144" cy="1453344"/>
            <a:chOff x="-2412776" y="476672"/>
            <a:chExt cx="1296144" cy="1453344"/>
          </a:xfrm>
        </p:grpSpPr>
        <p:pic>
          <p:nvPicPr>
            <p:cNvPr id="49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0" name="Скругленный прямоугольник 49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15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7" name="Группа 50"/>
          <p:cNvGrpSpPr/>
          <p:nvPr/>
        </p:nvGrpSpPr>
        <p:grpSpPr>
          <a:xfrm>
            <a:off x="4788024" y="332656"/>
            <a:ext cx="1296144" cy="1453344"/>
            <a:chOff x="-2412776" y="476672"/>
            <a:chExt cx="1296144" cy="1453344"/>
          </a:xfrm>
        </p:grpSpPr>
        <p:pic>
          <p:nvPicPr>
            <p:cNvPr id="52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3" name="Скругленный прямоугольник 52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16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8" name="Группа 53"/>
          <p:cNvGrpSpPr/>
          <p:nvPr/>
        </p:nvGrpSpPr>
        <p:grpSpPr>
          <a:xfrm>
            <a:off x="5940152" y="620688"/>
            <a:ext cx="1296144" cy="1453344"/>
            <a:chOff x="-2268760" y="476672"/>
            <a:chExt cx="1296144" cy="1453344"/>
          </a:xfrm>
        </p:grpSpPr>
        <p:pic>
          <p:nvPicPr>
            <p:cNvPr id="55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268760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6" name="Скругленный прямоугольник 55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17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0" name="Группа 59"/>
          <p:cNvGrpSpPr/>
          <p:nvPr/>
        </p:nvGrpSpPr>
        <p:grpSpPr>
          <a:xfrm>
            <a:off x="7847856" y="2276872"/>
            <a:ext cx="1296144" cy="1453344"/>
            <a:chOff x="-2412776" y="476672"/>
            <a:chExt cx="1296144" cy="1453344"/>
          </a:xfrm>
        </p:grpSpPr>
        <p:pic>
          <p:nvPicPr>
            <p:cNvPr id="61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62" name="Скругленный прямоугольник 61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19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1" name="Группа 62"/>
          <p:cNvGrpSpPr/>
          <p:nvPr/>
        </p:nvGrpSpPr>
        <p:grpSpPr>
          <a:xfrm>
            <a:off x="7847856" y="3645024"/>
            <a:ext cx="1296144" cy="1453344"/>
            <a:chOff x="-2412776" y="476672"/>
            <a:chExt cx="1296144" cy="1453344"/>
          </a:xfrm>
        </p:grpSpPr>
        <p:pic>
          <p:nvPicPr>
            <p:cNvPr id="64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65" name="Скругленный прямоугольник 64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20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2" name="Группа 41"/>
          <p:cNvGrpSpPr/>
          <p:nvPr/>
        </p:nvGrpSpPr>
        <p:grpSpPr>
          <a:xfrm>
            <a:off x="1475656" y="188640"/>
            <a:ext cx="1296144" cy="1453344"/>
            <a:chOff x="-2412776" y="476672"/>
            <a:chExt cx="1296144" cy="1453344"/>
          </a:xfrm>
        </p:grpSpPr>
        <p:pic>
          <p:nvPicPr>
            <p:cNvPr id="43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4" name="Скругленный прямоугольник 43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13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5" name="Picture 6" descr="C:\Users\Ольга\Downloads\78203844_0_5a318_2f3e6ad4_XL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51520" y="1412776"/>
            <a:ext cx="3633047" cy="4510657"/>
          </a:xfrm>
          <a:prstGeom prst="rect">
            <a:avLst/>
          </a:prstGeom>
          <a:noFill/>
        </p:spPr>
      </p:pic>
      <p:sp>
        <p:nvSpPr>
          <p:cNvPr id="66" name="Скругленный прямоугольник 65"/>
          <p:cNvSpPr/>
          <p:nvPr/>
        </p:nvSpPr>
        <p:spPr>
          <a:xfrm>
            <a:off x="4067944" y="2780928"/>
            <a:ext cx="1584176" cy="9144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/>
              <a:t>3+8</a:t>
            </a:r>
            <a:endParaRPr lang="ru-RU" sz="6600" b="1" dirty="0"/>
          </a:p>
        </p:txBody>
      </p:sp>
      <p:pic>
        <p:nvPicPr>
          <p:cNvPr id="9227" name="Picture 11" descr="C:\Users\Ольга\Downloads\Truhe.gi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524328" y="5503264"/>
            <a:ext cx="1443236" cy="1354736"/>
          </a:xfrm>
          <a:prstGeom prst="rect">
            <a:avLst/>
          </a:prstGeom>
          <a:noFill/>
        </p:spPr>
      </p:pic>
      <p:pic>
        <p:nvPicPr>
          <p:cNvPr id="42" name="Picture 15" descr="C:\Users\Ольга\Downloads\0_699ed_92e873a1_orig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3528" y="1556792"/>
            <a:ext cx="648072" cy="634234"/>
          </a:xfrm>
          <a:prstGeom prst="rect">
            <a:avLst/>
          </a:prstGeom>
          <a:noFill/>
        </p:spPr>
      </p:pic>
      <p:pic>
        <p:nvPicPr>
          <p:cNvPr id="31" name="Picture 3" descr="C:\Users\Ольга\Downloads\2814.gif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flipH="1">
            <a:off x="5076056" y="1052736"/>
            <a:ext cx="3109241" cy="4536504"/>
          </a:xfrm>
          <a:prstGeom prst="rect">
            <a:avLst/>
          </a:prstGeom>
          <a:noFill/>
        </p:spPr>
      </p:pic>
      <p:pic>
        <p:nvPicPr>
          <p:cNvPr id="45" name="3D-zvuk-slushat_-tol_ko-v-naushnikah-Voda(muzbar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3" cstate="print"/>
          <a:stretch>
            <a:fillRect/>
          </a:stretch>
        </p:blipFill>
        <p:spPr>
          <a:xfrm>
            <a:off x="5220072" y="4581128"/>
            <a:ext cx="244475" cy="244475"/>
          </a:xfrm>
          <a:prstGeom prst="rect">
            <a:avLst/>
          </a:prstGeom>
        </p:spPr>
      </p:pic>
      <p:pic>
        <p:nvPicPr>
          <p:cNvPr id="48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4" cstate="print"/>
          <a:stretch>
            <a:fillRect/>
          </a:stretch>
        </p:blipFill>
        <p:spPr>
          <a:xfrm>
            <a:off x="4788024" y="4869160"/>
            <a:ext cx="244475" cy="244475"/>
          </a:xfrm>
          <a:prstGeom prst="rect">
            <a:avLst/>
          </a:prstGeom>
        </p:spPr>
      </p:pic>
      <p:pic>
        <p:nvPicPr>
          <p:cNvPr id="54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5" cstate="print"/>
          <a:stretch>
            <a:fillRect/>
          </a:stretch>
        </p:blipFill>
        <p:spPr>
          <a:xfrm>
            <a:off x="4211960" y="4509120"/>
            <a:ext cx="244475" cy="244475"/>
          </a:xfrm>
          <a:prstGeom prst="rect">
            <a:avLst/>
          </a:prstGeom>
        </p:spPr>
      </p:pic>
      <p:pic>
        <p:nvPicPr>
          <p:cNvPr id="57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6" cstate="print"/>
          <a:stretch>
            <a:fillRect/>
          </a:stretch>
        </p:blipFill>
        <p:spPr>
          <a:xfrm>
            <a:off x="3563888" y="3645024"/>
            <a:ext cx="244475" cy="244475"/>
          </a:xfrm>
          <a:prstGeom prst="rect">
            <a:avLst/>
          </a:prstGeom>
        </p:spPr>
      </p:pic>
      <p:pic>
        <p:nvPicPr>
          <p:cNvPr id="60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7" cstate="print"/>
          <a:stretch>
            <a:fillRect/>
          </a:stretch>
        </p:blipFill>
        <p:spPr>
          <a:xfrm>
            <a:off x="4499992" y="2276872"/>
            <a:ext cx="244475" cy="244475"/>
          </a:xfrm>
          <a:prstGeom prst="rect">
            <a:avLst/>
          </a:prstGeom>
        </p:spPr>
      </p:pic>
      <p:pic>
        <p:nvPicPr>
          <p:cNvPr id="63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8" cstate="print"/>
          <a:stretch>
            <a:fillRect/>
          </a:stretch>
        </p:blipFill>
        <p:spPr>
          <a:xfrm>
            <a:off x="3419872" y="3284984"/>
            <a:ext cx="244475" cy="244475"/>
          </a:xfrm>
          <a:prstGeom prst="rect">
            <a:avLst/>
          </a:prstGeom>
        </p:spPr>
      </p:pic>
      <p:pic>
        <p:nvPicPr>
          <p:cNvPr id="67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9" cstate="print"/>
          <a:stretch>
            <a:fillRect/>
          </a:stretch>
        </p:blipFill>
        <p:spPr>
          <a:xfrm>
            <a:off x="4211960" y="2204864"/>
            <a:ext cx="244475" cy="244475"/>
          </a:xfrm>
          <a:prstGeom prst="rect">
            <a:avLst/>
          </a:prstGeom>
        </p:spPr>
      </p:pic>
      <p:grpSp>
        <p:nvGrpSpPr>
          <p:cNvPr id="9" name="Группа 56"/>
          <p:cNvGrpSpPr/>
          <p:nvPr/>
        </p:nvGrpSpPr>
        <p:grpSpPr>
          <a:xfrm>
            <a:off x="7092280" y="1196752"/>
            <a:ext cx="1296144" cy="1453344"/>
            <a:chOff x="-2412776" y="476672"/>
            <a:chExt cx="1296144" cy="1453344"/>
          </a:xfrm>
        </p:grpSpPr>
        <p:pic>
          <p:nvPicPr>
            <p:cNvPr id="58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9" name="Скругленный прямоугольник 58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18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68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20" cstate="print"/>
          <a:stretch>
            <a:fillRect/>
          </a:stretch>
        </p:blipFill>
        <p:spPr>
          <a:xfrm>
            <a:off x="3635896" y="2852936"/>
            <a:ext cx="244475" cy="244475"/>
          </a:xfrm>
          <a:prstGeom prst="rect">
            <a:avLst/>
          </a:prstGeom>
        </p:spPr>
      </p:pic>
      <p:pic>
        <p:nvPicPr>
          <p:cNvPr id="69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21" cstate="print"/>
          <a:stretch>
            <a:fillRect/>
          </a:stretch>
        </p:blipFill>
        <p:spPr>
          <a:xfrm>
            <a:off x="4139952" y="1988840"/>
            <a:ext cx="244475" cy="244475"/>
          </a:xfrm>
          <a:prstGeom prst="rect">
            <a:avLst/>
          </a:prstGeom>
        </p:spPr>
      </p:pic>
      <p:pic>
        <p:nvPicPr>
          <p:cNvPr id="70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22" cstate="print"/>
          <a:stretch>
            <a:fillRect/>
          </a:stretch>
        </p:blipFill>
        <p:spPr>
          <a:xfrm>
            <a:off x="3275856" y="2564904"/>
            <a:ext cx="244475" cy="244475"/>
          </a:xfrm>
          <a:prstGeom prst="rect">
            <a:avLst/>
          </a:prstGeom>
        </p:spPr>
      </p:pic>
      <p:pic>
        <p:nvPicPr>
          <p:cNvPr id="71" name="Молодец, золотая жемчужина твоя.wav">
            <a:hlinkClick r:id="" action="ppaction://media"/>
          </p:cNvPr>
          <p:cNvPicPr>
            <a:picLocks noRot="1" noChangeAspect="1"/>
          </p:cNvPicPr>
          <p:nvPr>
            <a:wavAudioFile r:embed="rId3" name="Молодец, золотая жемчужина твоя.wav"/>
          </p:nvPr>
        </p:nvPicPr>
        <p:blipFill>
          <a:blip r:embed="rId23" cstate="print"/>
          <a:stretch>
            <a:fillRect/>
          </a:stretch>
        </p:blipFill>
        <p:spPr>
          <a:xfrm>
            <a:off x="3779912" y="2132856"/>
            <a:ext cx="244475" cy="244475"/>
          </a:xfrm>
          <a:prstGeom prst="rect">
            <a:avLst/>
          </a:prstGeom>
        </p:spPr>
      </p:pic>
      <p:grpSp>
        <p:nvGrpSpPr>
          <p:cNvPr id="72" name="Группа 37"/>
          <p:cNvGrpSpPr/>
          <p:nvPr/>
        </p:nvGrpSpPr>
        <p:grpSpPr>
          <a:xfrm>
            <a:off x="152400" y="1349152"/>
            <a:ext cx="1296144" cy="1453344"/>
            <a:chOff x="-2412776" y="476672"/>
            <a:chExt cx="1296144" cy="1453344"/>
          </a:xfrm>
        </p:grpSpPr>
        <p:pic>
          <p:nvPicPr>
            <p:cNvPr id="73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74" name="Скругленный прямоугольник 73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11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75" name="Picture 15" descr="C:\Users\Ольга\Downloads\0_699ed_92e873a1_orig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5536" y="1628800"/>
            <a:ext cx="648072" cy="634234"/>
          </a:xfrm>
          <a:prstGeom prst="rect">
            <a:avLst/>
          </a:prstGeom>
          <a:noFill/>
        </p:spPr>
      </p:pic>
      <p:pic>
        <p:nvPicPr>
          <p:cNvPr id="76" name="Молодец, золотая жемчужина твоя.wav">
            <a:hlinkClick r:id="" action="ppaction://media"/>
          </p:cNvPr>
          <p:cNvPicPr>
            <a:picLocks noRot="1" noChangeAspect="1"/>
          </p:cNvPicPr>
          <p:nvPr>
            <a:wavAudioFile r:embed="rId3" name="Молодец, золотая жемчужина твоя.wav"/>
          </p:nvPr>
        </p:nvPicPr>
        <p:blipFill>
          <a:blip r:embed="rId24" cstate="print"/>
          <a:stretch>
            <a:fillRect/>
          </a:stretch>
        </p:blipFill>
        <p:spPr>
          <a:xfrm>
            <a:off x="7308304" y="908720"/>
            <a:ext cx="244475" cy="244475"/>
          </a:xfrm>
          <a:prstGeom prst="rect">
            <a:avLst/>
          </a:prstGeom>
        </p:spPr>
      </p:pic>
      <p:pic>
        <p:nvPicPr>
          <p:cNvPr id="78" name="3D-zvuk-slushat_-tol_ko-v-naushnikah-Voda(muzbar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25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2713" fill="hold"/>
                                        <p:tgtEl>
                                          <p:spTgt spid="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713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129253" fill="hold"/>
                                        <p:tgtEl>
                                          <p:spTgt spid="7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8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9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2370" fill="hold"/>
                                        <p:tgtEl>
                                          <p:spTgt spid="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370"/>
                            </p:stCondLst>
                            <p:childTnLst>
                              <p:par>
                                <p:cTn id="3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3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7" dur="2370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370"/>
                            </p:stCondLst>
                            <p:childTnLst>
                              <p:par>
                                <p:cTn id="4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5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6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0" dur="2370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370"/>
                            </p:stCondLst>
                            <p:childTnLst>
                              <p:par>
                                <p:cTn id="6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8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9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3" dur="2370" fill="hold"/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370"/>
                            </p:stCondLst>
                            <p:childTnLst>
                              <p:par>
                                <p:cTn id="7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1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2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6" dur="2370" fill="hold"/>
                                        <p:tgtEl>
                                          <p:spTgt spid="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370"/>
                            </p:stCondLst>
                            <p:childTnLst>
                              <p:par>
                                <p:cTn id="8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4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5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9" dur="2370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370"/>
                            </p:stCondLst>
                            <p:childTnLst>
                              <p:par>
                                <p:cTn id="10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7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8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2" dur="2370" fill="hold"/>
                                        <p:tgtEl>
                                          <p:spTgt spid="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2370"/>
                            </p:stCondLst>
                            <p:childTnLst>
                              <p:par>
                                <p:cTn id="11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0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1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5" dur="2370" fill="hold"/>
                                        <p:tgtEl>
                                          <p:spTgt spid="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2370"/>
                            </p:stCondLst>
                            <p:childTnLst>
                              <p:par>
                                <p:cTn id="12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0" fill="hold">
                      <p:stCondLst>
                        <p:cond delay="0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3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4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8" dur="2370" fill="hold"/>
                                        <p:tgtEl>
                                          <p:spTgt spid="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370"/>
                            </p:stCondLst>
                            <p:childTnLst>
                              <p:par>
                                <p:cTn id="14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showWhenStopped="0">
                <p:cTn id="142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"/>
                </p:tgtEl>
              </p:cMediaNode>
            </p:audio>
            <p:audio>
              <p:cMediaNode showWhenStopped="0">
                <p:cTn id="1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8"/>
                </p:tgtEl>
              </p:cMediaNode>
            </p:audio>
            <p:audio>
              <p:cMediaNode showWhenStopped="0">
                <p:cTn id="14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"/>
                </p:tgtEl>
              </p:cMediaNode>
            </p:audio>
            <p:audio>
              <p:cMediaNode showWhenStopped="0">
                <p:cTn id="14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  <p:audio>
              <p:cMediaNode showWhenStopped="0">
                <p:cTn id="1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"/>
                </p:tgtEl>
              </p:cMediaNode>
            </p:audio>
            <p:audio>
              <p:cMediaNode showWhenStopped="0">
                <p:cTn id="14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3"/>
                </p:tgtEl>
              </p:cMediaNode>
            </p:audio>
            <p:audio>
              <p:cMediaNode showWhenStopped="0">
                <p:cTn id="1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"/>
                </p:tgtEl>
              </p:cMediaNode>
            </p:audio>
            <p:audio>
              <p:cMediaNode showWhenStopped="0">
                <p:cTn id="1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8"/>
                </p:tgtEl>
              </p:cMediaNode>
            </p:audio>
            <p:audio>
              <p:cMediaNode showWhenStopped="0">
                <p:cTn id="1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9"/>
                </p:tgtEl>
              </p:cMediaNode>
            </p:audio>
            <p:audio>
              <p:cMediaNode showWhenStopped="0">
                <p:cTn id="1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0"/>
                </p:tgtEl>
              </p:cMediaNode>
            </p:audio>
            <p:audio>
              <p:cMediaNode showWhenStopped="0">
                <p:cTn id="1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1"/>
                </p:tgtEl>
              </p:cMediaNode>
            </p:audio>
            <p:seq concurrent="1" nextAc="seek">
              <p:cTn id="153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4" fill="hold">
                      <p:stCondLst>
                        <p:cond delay="0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500" tmFilter="0, 0; .2, .5; .8, .5; 1, 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8" dur="250" autoRev="1" fill="hold"/>
                                        <p:tgtEl>
                                          <p:spTgt spid="7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2" dur="2713" fill="hold"/>
                                        <p:tgtEl>
                                          <p:spTgt spid="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6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94444E-6 3.52451E-6 C 0.00798 0.00833 0.01614 0.01619 0.02465 0.02359 C 0.02621 0.02498 0.02725 0.02752 0.02864 0.02914 C 0.03749 0.03955 0.05051 0.05342 0.06162 0.05828 C 0.06857 0.06452 0.07673 0.07007 0.0835 0.07655 C 0.0927 0.08534 0.08298 0.07979 0.09166 0.08395 C 0.10242 0.09413 0.09756 0.09135 0.10537 0.09482 C 0.1144 0.10685 0.10433 0.09528 0.11492 0.10222 C 0.12222 0.10685 0.12777 0.11517 0.13558 0.11864 C 0.14322 0.12882 0.13576 0.12049 0.14374 0.12581 C 0.14999 0.12997 0.14617 0.12905 0.1519 0.13506 C 0.15624 0.13969 0.16162 0.14246 0.16562 0.14778 C 0.17169 0.15587 0.16753 0.15102 0.17395 0.1568 C 0.17673 0.15911 0.18211 0.1642 0.18211 0.1642 C 0.18541 0.17091 0.18819 0.17068 0.19305 0.17507 C 0.19739 0.18363 0.20607 0.18686 0.21232 0.19334 C 0.21406 0.19519 0.21597 0.19681 0.2177 0.19889 C 0.21926 0.20051 0.22031 0.20282 0.22187 0.20444 C 0.22829 0.21115 0.23576 0.216 0.24235 0.22248 C 0.25572 0.23543 0.24843 0.23196 0.25885 0.23543 C 0.26267 0.24075 0.26579 0.24399 0.27117 0.2463 C 0.27742 0.25278 0.28385 0.25833 0.29027 0.26457 C 0.29461 0.26873 0.29982 0.27058 0.30399 0.27544 C 0.31215 0.28492 0.32135 0.29672 0.33142 0.30296 C 0.33454 0.30481 0.33784 0.3062 0.34097 0.30828 C 0.346 0.31175 0.3493 0.31707 0.35468 0.31938 C 0.35781 0.32239 0.36353 0.32817 0.36701 0.33025 C 0.36961 0.33187 0.37534 0.33395 0.37534 0.33395 C 0.3868 0.34459 0.37222 0.33187 0.3835 0.33927 C 0.39131 0.34436 0.39687 0.35245 0.40537 0.35569 C 0.41926 0.36841 0.40746 0.35893 0.42187 0.36679 C 0.43263 0.37257 0.44287 0.38182 0.45329 0.38853 C 0.4585 0.392 0.45694 0.38899 0.46284 0.39223 C 0.47013 0.39616 0.47603 0.40194 0.4835 0.40495 C 0.49496 0.41513 0.50815 0.41952 0.52048 0.42692 C 0.52656 0.43062 0.53211 0.43617 0.53819 0.43964 C 0.54843 0.44565 0.55833 0.4512 0.5684 0.45791 C 0.57378 0.46138 0.57169 0.45814 0.57794 0.46161 C 0.5901 0.46855 0.59965 0.48127 0.61232 0.48543 C 0.62048 0.4926 0.62864 0.49931 0.63819 0.50185 C 0.64774 0.50994 0.65676 0.51041 0.66562 0.51642 C 0.67638 0.52382 0.6894 0.53053 0.70121 0.53469 C 0.70885 0.54117 0.71961 0.5481 0.72864 0.55111 C 0.73853 0.55967 0.73385 0.55712 0.74235 0.56013 C 0.74687 0.56406 0.75485 0.56892 0.76024 0.571 C 0.76787 0.57794 0.7769 0.58187 0.78489 0.58765 C 0.78767 0.58973 0.79027 0.59251 0.79305 0.59482 C 0.79548 0.5969 0.80121 0.59852 0.80121 0.59852 " pathEditMode="relative" ptsTypes="fffffffffffffffffffffffffffffffffffffffffffffffA">
                                      <p:cBhvr>
                                        <p:cTn id="164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2713"/>
                            </p:stCondLst>
                            <p:childTnLst>
                              <p:par>
                                <p:cTn id="16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audio>
              <p:cMediaNode showWhenStopped="0">
                <p:cTn id="16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6"/>
                </p:tgtEl>
              </p:cMediaNode>
            </p:audio>
            <p:audio>
              <p:cMediaNode showWhenStopped="0">
                <p:cTn id="169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8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Ольга\Downloads\br_cocuk_5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rcRect l="29525"/>
          <a:stretch>
            <a:fillRect/>
          </a:stretch>
        </p:blipFill>
        <p:spPr bwMode="auto">
          <a:xfrm>
            <a:off x="0" y="0"/>
            <a:ext cx="9179984" cy="6858000"/>
          </a:xfrm>
          <a:prstGeom prst="rect">
            <a:avLst/>
          </a:prstGeom>
          <a:noFill/>
        </p:spPr>
      </p:pic>
      <p:pic>
        <p:nvPicPr>
          <p:cNvPr id="19" name="Picture 9" descr="C:\Users\Ольга\Downloads\rakush79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872" y="2492896"/>
            <a:ext cx="2808312" cy="2266263"/>
          </a:xfrm>
          <a:prstGeom prst="rect">
            <a:avLst/>
          </a:prstGeom>
          <a:noFill/>
        </p:spPr>
      </p:pic>
      <p:pic>
        <p:nvPicPr>
          <p:cNvPr id="9226" name="Picture 10" descr="C:\Users\Ольга\Downloads\919756a686f6cecdaa93dd1359ef9e4e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62850" y="0"/>
            <a:ext cx="1581150" cy="1247775"/>
          </a:xfrm>
          <a:prstGeom prst="rect">
            <a:avLst/>
          </a:prstGeom>
          <a:noFill/>
        </p:spPr>
      </p:pic>
      <p:pic>
        <p:nvPicPr>
          <p:cNvPr id="32" name="Picture 15" descr="C:\Users\Ольга\Downloads\0_699ed_92e873a1_orig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72000" y="3645024"/>
            <a:ext cx="648072" cy="634234"/>
          </a:xfrm>
          <a:prstGeom prst="rect">
            <a:avLst/>
          </a:prstGeom>
          <a:noFill/>
        </p:spPr>
      </p:pic>
      <p:grpSp>
        <p:nvGrpSpPr>
          <p:cNvPr id="3" name="Группа 38"/>
          <p:cNvGrpSpPr/>
          <p:nvPr/>
        </p:nvGrpSpPr>
        <p:grpSpPr>
          <a:xfrm>
            <a:off x="179512" y="0"/>
            <a:ext cx="1296144" cy="1453344"/>
            <a:chOff x="-2412776" y="476672"/>
            <a:chExt cx="1296144" cy="1453344"/>
          </a:xfrm>
        </p:grpSpPr>
        <p:pic>
          <p:nvPicPr>
            <p:cNvPr id="40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1" name="Скругленный прямоугольник 40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2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4" name="Группа 44"/>
          <p:cNvGrpSpPr/>
          <p:nvPr/>
        </p:nvGrpSpPr>
        <p:grpSpPr>
          <a:xfrm>
            <a:off x="2699792" y="0"/>
            <a:ext cx="1296144" cy="1453344"/>
            <a:chOff x="-2412776" y="476672"/>
            <a:chExt cx="1296144" cy="1453344"/>
          </a:xfrm>
        </p:grpSpPr>
        <p:pic>
          <p:nvPicPr>
            <p:cNvPr id="46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7" name="Скругленный прямоугольник 46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4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6" name="Группа 47"/>
          <p:cNvGrpSpPr/>
          <p:nvPr/>
        </p:nvGrpSpPr>
        <p:grpSpPr>
          <a:xfrm>
            <a:off x="3779912" y="0"/>
            <a:ext cx="1296144" cy="1453344"/>
            <a:chOff x="-2412776" y="476672"/>
            <a:chExt cx="1296144" cy="1453344"/>
          </a:xfrm>
        </p:grpSpPr>
        <p:pic>
          <p:nvPicPr>
            <p:cNvPr id="49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0" name="Скругленный прямоугольник 49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5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7" name="Группа 50"/>
          <p:cNvGrpSpPr/>
          <p:nvPr/>
        </p:nvGrpSpPr>
        <p:grpSpPr>
          <a:xfrm>
            <a:off x="4788024" y="332656"/>
            <a:ext cx="1296144" cy="1453344"/>
            <a:chOff x="-2412776" y="476672"/>
            <a:chExt cx="1296144" cy="1453344"/>
          </a:xfrm>
        </p:grpSpPr>
        <p:pic>
          <p:nvPicPr>
            <p:cNvPr id="52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3" name="Скругленный прямоугольник 52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6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8" name="Группа 53"/>
          <p:cNvGrpSpPr/>
          <p:nvPr/>
        </p:nvGrpSpPr>
        <p:grpSpPr>
          <a:xfrm>
            <a:off x="5940152" y="620688"/>
            <a:ext cx="1296144" cy="1453344"/>
            <a:chOff x="-2268760" y="476672"/>
            <a:chExt cx="1296144" cy="1453344"/>
          </a:xfrm>
        </p:grpSpPr>
        <p:pic>
          <p:nvPicPr>
            <p:cNvPr id="55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268760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6" name="Скругленный прямоугольник 55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7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9" name="Группа 59"/>
          <p:cNvGrpSpPr/>
          <p:nvPr/>
        </p:nvGrpSpPr>
        <p:grpSpPr>
          <a:xfrm>
            <a:off x="7847856" y="2276872"/>
            <a:ext cx="1296144" cy="1453344"/>
            <a:chOff x="-2412776" y="476672"/>
            <a:chExt cx="1296144" cy="1453344"/>
          </a:xfrm>
        </p:grpSpPr>
        <p:pic>
          <p:nvPicPr>
            <p:cNvPr id="61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62" name="Скругленный прямоугольник 61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9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1" name="Группа 41"/>
          <p:cNvGrpSpPr/>
          <p:nvPr/>
        </p:nvGrpSpPr>
        <p:grpSpPr>
          <a:xfrm>
            <a:off x="1475656" y="188640"/>
            <a:ext cx="1296144" cy="1453344"/>
            <a:chOff x="-2412776" y="476672"/>
            <a:chExt cx="1296144" cy="1453344"/>
          </a:xfrm>
        </p:grpSpPr>
        <p:pic>
          <p:nvPicPr>
            <p:cNvPr id="43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4" name="Скругленный прямоугольник 43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3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5" name="Picture 6" descr="C:\Users\Ольга\Downloads\78203844_0_5a318_2f3e6ad4_XL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51520" y="1412776"/>
            <a:ext cx="3633047" cy="4510657"/>
          </a:xfrm>
          <a:prstGeom prst="rect">
            <a:avLst/>
          </a:prstGeom>
          <a:noFill/>
        </p:spPr>
      </p:pic>
      <p:grpSp>
        <p:nvGrpSpPr>
          <p:cNvPr id="12" name="Группа 37"/>
          <p:cNvGrpSpPr/>
          <p:nvPr/>
        </p:nvGrpSpPr>
        <p:grpSpPr>
          <a:xfrm>
            <a:off x="0" y="1124744"/>
            <a:ext cx="1296144" cy="1453344"/>
            <a:chOff x="-2412776" y="476672"/>
            <a:chExt cx="1296144" cy="1453344"/>
          </a:xfrm>
        </p:grpSpPr>
        <p:pic>
          <p:nvPicPr>
            <p:cNvPr id="36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37" name="Скругленный прямоугольник 36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66" name="Скругленный прямоугольник 65"/>
          <p:cNvSpPr/>
          <p:nvPr/>
        </p:nvSpPr>
        <p:spPr>
          <a:xfrm>
            <a:off x="3635896" y="2780928"/>
            <a:ext cx="2232248" cy="9144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/>
              <a:t>11-8</a:t>
            </a:r>
            <a:endParaRPr lang="ru-RU" sz="6600" b="1" dirty="0"/>
          </a:p>
        </p:txBody>
      </p:sp>
      <p:pic>
        <p:nvPicPr>
          <p:cNvPr id="9227" name="Picture 11" descr="C:\Users\Ольга\Downloads\Truhe.gif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524328" y="5503264"/>
            <a:ext cx="1443236" cy="1354736"/>
          </a:xfrm>
          <a:prstGeom prst="rect">
            <a:avLst/>
          </a:prstGeom>
          <a:noFill/>
        </p:spPr>
      </p:pic>
      <p:pic>
        <p:nvPicPr>
          <p:cNvPr id="42" name="Picture 15" descr="C:\Users\Ольга\Downloads\0_699ed_92e873a1_orig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63688" y="548680"/>
            <a:ext cx="648072" cy="634234"/>
          </a:xfrm>
          <a:prstGeom prst="rect">
            <a:avLst/>
          </a:prstGeom>
          <a:noFill/>
        </p:spPr>
      </p:pic>
      <p:pic>
        <p:nvPicPr>
          <p:cNvPr id="31" name="Picture 3" descr="C:\Users\Ольга\Downloads\2814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flipH="1">
            <a:off x="5148064" y="1340768"/>
            <a:ext cx="3109241" cy="4536504"/>
          </a:xfrm>
          <a:prstGeom prst="rect">
            <a:avLst/>
          </a:prstGeom>
          <a:noFill/>
        </p:spPr>
      </p:pic>
      <p:pic>
        <p:nvPicPr>
          <p:cNvPr id="45" name="3D-zvuk-slushat_-tol_ko-v-naushnikah-Voda(muzbar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4" cstate="print"/>
          <a:stretch>
            <a:fillRect/>
          </a:stretch>
        </p:blipFill>
        <p:spPr>
          <a:xfrm>
            <a:off x="4716016" y="4869160"/>
            <a:ext cx="244475" cy="244475"/>
          </a:xfrm>
          <a:prstGeom prst="rect">
            <a:avLst/>
          </a:prstGeom>
        </p:spPr>
      </p:pic>
      <p:pic>
        <p:nvPicPr>
          <p:cNvPr id="63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5" cstate="print"/>
          <a:stretch>
            <a:fillRect/>
          </a:stretch>
        </p:blipFill>
        <p:spPr>
          <a:xfrm>
            <a:off x="3491880" y="3068960"/>
            <a:ext cx="244475" cy="244475"/>
          </a:xfrm>
          <a:prstGeom prst="rect">
            <a:avLst/>
          </a:prstGeom>
        </p:spPr>
      </p:pic>
      <p:pic>
        <p:nvPicPr>
          <p:cNvPr id="67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6" cstate="print"/>
          <a:stretch>
            <a:fillRect/>
          </a:stretch>
        </p:blipFill>
        <p:spPr>
          <a:xfrm>
            <a:off x="3779912" y="2204864"/>
            <a:ext cx="244475" cy="244475"/>
          </a:xfrm>
          <a:prstGeom prst="rect">
            <a:avLst/>
          </a:prstGeom>
        </p:spPr>
      </p:pic>
      <p:grpSp>
        <p:nvGrpSpPr>
          <p:cNvPr id="13" name="Группа 56"/>
          <p:cNvGrpSpPr/>
          <p:nvPr/>
        </p:nvGrpSpPr>
        <p:grpSpPr>
          <a:xfrm>
            <a:off x="7092280" y="1196752"/>
            <a:ext cx="1296144" cy="1453344"/>
            <a:chOff x="-2412776" y="476672"/>
            <a:chExt cx="1296144" cy="1453344"/>
          </a:xfrm>
        </p:grpSpPr>
        <p:pic>
          <p:nvPicPr>
            <p:cNvPr id="58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9" name="Скругленный прямоугольник 58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8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69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7" cstate="print"/>
          <a:stretch>
            <a:fillRect/>
          </a:stretch>
        </p:blipFill>
        <p:spPr>
          <a:xfrm>
            <a:off x="4427984" y="2132856"/>
            <a:ext cx="244475" cy="244475"/>
          </a:xfrm>
          <a:prstGeom prst="rect">
            <a:avLst/>
          </a:prstGeom>
        </p:spPr>
      </p:pic>
      <p:pic>
        <p:nvPicPr>
          <p:cNvPr id="70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8" cstate="print"/>
          <a:stretch>
            <a:fillRect/>
          </a:stretch>
        </p:blipFill>
        <p:spPr>
          <a:xfrm>
            <a:off x="6228184" y="2204864"/>
            <a:ext cx="244475" cy="244475"/>
          </a:xfrm>
          <a:prstGeom prst="rect">
            <a:avLst/>
          </a:prstGeom>
        </p:spPr>
      </p:pic>
      <p:pic>
        <p:nvPicPr>
          <p:cNvPr id="72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9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pic>
        <p:nvPicPr>
          <p:cNvPr id="51" name="Правильно, лови золотую жемчужину.wav">
            <a:hlinkClick r:id="" action="ppaction://media"/>
          </p:cNvPr>
          <p:cNvPicPr>
            <a:picLocks noRot="1" noChangeAspect="1"/>
          </p:cNvPicPr>
          <p:nvPr>
            <a:wavAudioFile r:embed="rId3" name="Правильно, лови золотую жемчужину.wav"/>
          </p:nvPr>
        </p:nvPicPr>
        <p:blipFill>
          <a:blip r:embed="rId14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pic>
        <p:nvPicPr>
          <p:cNvPr id="54" name="Думай, это неверный ответ.wav">
            <a:hlinkClick r:id="" action="ppaction://media"/>
          </p:cNvPr>
          <p:cNvPicPr>
            <a:picLocks noRot="1" noChangeAspect="1"/>
          </p:cNvPicPr>
          <p:nvPr>
            <a:wavAudioFile r:embed="rId4" name="Думай, это неверный ответ.wav"/>
          </p:nvPr>
        </p:nvPicPr>
        <p:blipFill>
          <a:blip r:embed="rId14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pic>
        <p:nvPicPr>
          <p:cNvPr id="64" name="Думай, это неверный ответ.wav">
            <a:hlinkClick r:id="" action="ppaction://media"/>
          </p:cNvPr>
          <p:cNvPicPr>
            <a:picLocks noRot="1" noChangeAspect="1"/>
          </p:cNvPicPr>
          <p:nvPr>
            <a:wavAudioFile r:embed="rId4" name="Думай, это неверный ответ.wav"/>
          </p:nvPr>
        </p:nvPicPr>
        <p:blipFill>
          <a:blip r:embed="rId20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pic>
        <p:nvPicPr>
          <p:cNvPr id="65" name="Думай, это неверный ответ.wav">
            <a:hlinkClick r:id="" action="ppaction://media"/>
          </p:cNvPr>
          <p:cNvPicPr>
            <a:picLocks noRot="1" noChangeAspect="1"/>
          </p:cNvPicPr>
          <p:nvPr>
            <a:wavAudioFile r:embed="rId4" name="Думай, это неверный ответ.wav"/>
          </p:nvPr>
        </p:nvPicPr>
        <p:blipFill>
          <a:blip r:embed="rId21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pic>
        <p:nvPicPr>
          <p:cNvPr id="73" name="Думай, это неверный ответ.wav">
            <a:hlinkClick r:id="" action="ppaction://media"/>
          </p:cNvPr>
          <p:cNvPicPr>
            <a:picLocks noRot="1" noChangeAspect="1"/>
          </p:cNvPicPr>
          <p:nvPr>
            <a:wavAudioFile r:embed="rId4" name="Думай, это неверный ответ.wav"/>
          </p:nvPr>
        </p:nvPicPr>
        <p:blipFill>
          <a:blip r:embed="rId22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370" fill="hold"/>
                                        <p:tgtEl>
                                          <p:spTgt spid="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371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6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7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3139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139"/>
                            </p:stCondLst>
                            <p:childTnLst>
                              <p:par>
                                <p:cTn id="3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" dur="3346" fill="hold"/>
                                        <p:tgtEl>
                                          <p:spTgt spid="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7.03053E-7 C 0.00694 0.00416 0.00989 0.01688 0.01684 0.02151 C 0.01979 0.03007 0.02465 0.03723 0.02934 0.04302 C 0.02969 0.0451 0.02951 0.04787 0.03038 0.04949 C 0.0316 0.05157 0.03351 0.05157 0.03507 0.05365 C 0.03785 0.05736 0.04028 0.06221 0.04288 0.06661 C 0.05 0.0784 0.05642 0.09066 0.06441 0.10106 C 0.0783 0.11957 0.06562 0.11032 0.07448 0.1161 C 0.0776 0.12188 0.08108 0.12789 0.08472 0.13321 C 0.0868 0.13645 0.09132 0.142 0.09132 0.14223 C 0.09653 0.16189 0.0901 0.14246 0.09809 0.15241 C 0.10052 0.15541 0.10156 0.16212 0.10382 0.16559 C 0.11076 0.17646 0.10364 0.16212 0.1118 0.17623 C 0.11441 0.18085 0.11649 0.18733 0.11962 0.19126 C 0.12187 0.19427 0.12656 0.20005 0.12656 0.20028 C 0.12969 0.20953 0.13472 0.21161 0.13871 0.21924 C 0.14618 0.23312 0.15434 0.24908 0.16371 0.2581 C 0.1658 0.27035 0.17135 0.27081 0.17621 0.27729 C 0.18542 0.28978 0.19427 0.30897 0.20555 0.31614 C 0.20868 0.32216 0.21476 0.33048 0.2191 0.33326 C 0.22361 0.33996 0.23055 0.3513 0.23594 0.35476 C 0.24167 0.36263 0.24739 0.37188 0.25399 0.37627 C 0.26597 0.39339 0.28038 0.40426 0.29358 0.41721 C 0.30851 0.43155 0.32257 0.45236 0.33889 0.46022 C 0.34583 0.46994 0.35364 0.47456 0.36146 0.48173 C 0.36788 0.48774 0.37344 0.49561 0.38055 0.49884 C 0.38871 0.50925 0.37847 0.49723 0.38958 0.50509 C 0.39097 0.50601 0.39184 0.50856 0.39305 0.50948 C 0.39531 0.5118 0.39844 0.5118 0.40104 0.51388 C 0.40677 0.5185 0.41285 0.52382 0.41892 0.52683 C 0.42205 0.52798 0.42535 0.52845 0.42795 0.53099 C 0.44653 0.5488 0.46823 0.55504 0.48802 0.56753 C 0.49323 0.57447 0.49983 0.57447 0.50486 0.58071 C 0.50955 0.58603 0.51458 0.59112 0.51962 0.59343 C 0.52535 0.60106 0.53663 0.6117 0.54323 0.61494 C 0.54757 0.6272 0.55694 0.62997 0.56354 0.63668 C 0.56684 0.63945 0.57066 0.64177 0.57378 0.64501 C 0.57621 0.64755 0.57812 0.65217 0.58073 0.65379 C 0.59288 0.66166 0.6059 0.67438 0.61667 0.68802 C 0.62483 0.6982 0.63298 0.70814 0.64167 0.71624 C 0.64271 0.71716 0.64375 0.71924 0.64496 0.72017 C 0.64705 0.72225 0.64948 0.72317 0.65173 0.72456 C 0.65295 0.72549 0.65503 0.72687 0.65503 0.72711 C 0.66163 0.73936 0.65503 0.72872 0.66319 0.73543 C 0.66684 0.73844 0.66927 0.74376 0.67326 0.74607 C 0.67448 0.74746 0.67535 0.75023 0.67656 0.75046 C 0.67812 0.75116 0.68125 0.74838 0.68125 0.74861 " pathEditMode="relative" rAng="0" ptsTypes="ffffffffffffffffffffffffffffffffffffffffffffffA">
                                      <p:cBhvr>
                                        <p:cTn id="47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1" y="3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46"/>
                            </p:stCondLst>
                            <p:childTnLst>
                              <p:par>
                                <p:cTn id="4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5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6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0" dur="3139" fill="hold"/>
                                        <p:tgtEl>
                                          <p:spTgt spid="6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139"/>
                            </p:stCondLst>
                            <p:childTnLst>
                              <p:par>
                                <p:cTn id="6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8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9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3" dur="3139" fill="hold"/>
                                        <p:tgtEl>
                                          <p:spTgt spid="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139"/>
                            </p:stCondLst>
                            <p:childTnLst>
                              <p:par>
                                <p:cTn id="7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1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2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6" dur="2370" fill="hold"/>
                                        <p:tgtEl>
                                          <p:spTgt spid="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370"/>
                            </p:stCondLst>
                            <p:childTnLst>
                              <p:par>
                                <p:cTn id="8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4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5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9" dur="2370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370"/>
                            </p:stCondLst>
                            <p:childTnLst>
                              <p:par>
                                <p:cTn id="10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8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2" dur="3139" fill="hold"/>
                                        <p:tgtEl>
                                          <p:spTgt spid="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3139"/>
                            </p:stCondLst>
                            <p:childTnLst>
                              <p:par>
                                <p:cTn id="11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0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1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5" dur="2370" fill="hold"/>
                                        <p:tgtEl>
                                          <p:spTgt spid="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2370"/>
                            </p:stCondLst>
                            <p:childTnLst>
                              <p:par>
                                <p:cTn id="12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0" fill="hold">
                      <p:stCondLst>
                        <p:cond delay="0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3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4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8" dur="2370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370"/>
                            </p:stCondLst>
                            <p:childTnLst>
                              <p:par>
                                <p:cTn id="14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showWhenStopped="0">
                <p:cTn id="142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"/>
                </p:tgtEl>
              </p:cMediaNode>
            </p:audio>
            <p:audio>
              <p:cMediaNode showWhenStopped="0">
                <p:cTn id="1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3"/>
                </p:tgtEl>
              </p:cMediaNode>
            </p:audio>
            <p:audio>
              <p:cMediaNode showWhenStopped="0">
                <p:cTn id="14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"/>
                </p:tgtEl>
              </p:cMediaNode>
            </p:audio>
            <p:audio>
              <p:cMediaNode showWhenStopped="0">
                <p:cTn id="14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9"/>
                </p:tgtEl>
              </p:cMediaNode>
            </p:audio>
            <p:audio>
              <p:cMediaNode showWhenStopped="0">
                <p:cTn id="1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0"/>
                </p:tgtEl>
              </p:cMediaNode>
            </p:audio>
            <p:audio>
              <p:cMediaNode showWhenStopped="0">
                <p:cTn id="14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  <p:audio>
              <p:cMediaNode showWhenStopped="0">
                <p:cTn id="1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"/>
                </p:tgtEl>
              </p:cMediaNode>
            </p:audio>
            <p:audio>
              <p:cMediaNode showWhenStopped="0">
                <p:cTn id="1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"/>
                </p:tgtEl>
              </p:cMediaNode>
            </p:audio>
            <p:audio>
              <p:cMediaNode showWhenStopped="0">
                <p:cTn id="1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4"/>
                </p:tgtEl>
              </p:cMediaNode>
            </p:audio>
            <p:audio>
              <p:cMediaNode showWhenStopped="0">
                <p:cTn id="1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5"/>
                </p:tgtEl>
              </p:cMediaNode>
            </p:audio>
            <p:audio>
              <p:cMediaNode showWhenStopped="0">
                <p:cTn id="1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Ольга\Downloads\br_cocuk_5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 l="29525"/>
          <a:stretch>
            <a:fillRect/>
          </a:stretch>
        </p:blipFill>
        <p:spPr bwMode="auto">
          <a:xfrm>
            <a:off x="0" y="0"/>
            <a:ext cx="9179984" cy="6858000"/>
          </a:xfrm>
          <a:prstGeom prst="rect">
            <a:avLst/>
          </a:prstGeom>
          <a:noFill/>
        </p:spPr>
      </p:pic>
      <p:pic>
        <p:nvPicPr>
          <p:cNvPr id="19" name="Picture 9" descr="C:\Users\Ольга\Downloads\rakush79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872" y="2492896"/>
            <a:ext cx="2808312" cy="2266263"/>
          </a:xfrm>
          <a:prstGeom prst="rect">
            <a:avLst/>
          </a:prstGeom>
          <a:noFill/>
        </p:spPr>
      </p:pic>
      <p:pic>
        <p:nvPicPr>
          <p:cNvPr id="9226" name="Picture 10" descr="C:\Users\Ольга\Downloads\919756a686f6cecdaa93dd1359ef9e4e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62850" y="0"/>
            <a:ext cx="1581150" cy="1247775"/>
          </a:xfrm>
          <a:prstGeom prst="rect">
            <a:avLst/>
          </a:prstGeom>
          <a:noFill/>
        </p:spPr>
      </p:pic>
      <p:pic>
        <p:nvPicPr>
          <p:cNvPr id="32" name="Picture 15" descr="C:\Users\Ольга\Downloads\0_699ed_92e873a1_orig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0" y="3645024"/>
            <a:ext cx="648072" cy="634234"/>
          </a:xfrm>
          <a:prstGeom prst="rect">
            <a:avLst/>
          </a:prstGeom>
          <a:noFill/>
        </p:spPr>
      </p:pic>
      <p:grpSp>
        <p:nvGrpSpPr>
          <p:cNvPr id="3" name="Группа 38"/>
          <p:cNvGrpSpPr/>
          <p:nvPr/>
        </p:nvGrpSpPr>
        <p:grpSpPr>
          <a:xfrm>
            <a:off x="179512" y="0"/>
            <a:ext cx="1296144" cy="1453344"/>
            <a:chOff x="-2412776" y="476672"/>
            <a:chExt cx="1296144" cy="1453344"/>
          </a:xfrm>
        </p:grpSpPr>
        <p:pic>
          <p:nvPicPr>
            <p:cNvPr id="40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1" name="Скругленный прямоугольник 40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12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4" name="Группа 44"/>
          <p:cNvGrpSpPr/>
          <p:nvPr/>
        </p:nvGrpSpPr>
        <p:grpSpPr>
          <a:xfrm>
            <a:off x="2699792" y="0"/>
            <a:ext cx="1296144" cy="1453344"/>
            <a:chOff x="-2412776" y="476672"/>
            <a:chExt cx="1296144" cy="1453344"/>
          </a:xfrm>
        </p:grpSpPr>
        <p:pic>
          <p:nvPicPr>
            <p:cNvPr id="46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7" name="Скругленный прямоугольник 46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14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6" name="Группа 47"/>
          <p:cNvGrpSpPr/>
          <p:nvPr/>
        </p:nvGrpSpPr>
        <p:grpSpPr>
          <a:xfrm>
            <a:off x="3779912" y="0"/>
            <a:ext cx="1296144" cy="1453344"/>
            <a:chOff x="-2412776" y="476672"/>
            <a:chExt cx="1296144" cy="1453344"/>
          </a:xfrm>
        </p:grpSpPr>
        <p:pic>
          <p:nvPicPr>
            <p:cNvPr id="49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0" name="Скругленный прямоугольник 49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15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7" name="Группа 50"/>
          <p:cNvGrpSpPr/>
          <p:nvPr/>
        </p:nvGrpSpPr>
        <p:grpSpPr>
          <a:xfrm>
            <a:off x="4788024" y="332656"/>
            <a:ext cx="1296144" cy="1453344"/>
            <a:chOff x="-2412776" y="476672"/>
            <a:chExt cx="1296144" cy="1453344"/>
          </a:xfrm>
        </p:grpSpPr>
        <p:pic>
          <p:nvPicPr>
            <p:cNvPr id="52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3" name="Скругленный прямоугольник 52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16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8" name="Группа 53"/>
          <p:cNvGrpSpPr/>
          <p:nvPr/>
        </p:nvGrpSpPr>
        <p:grpSpPr>
          <a:xfrm>
            <a:off x="5940152" y="620688"/>
            <a:ext cx="1296144" cy="1453344"/>
            <a:chOff x="-2268760" y="476672"/>
            <a:chExt cx="1296144" cy="1453344"/>
          </a:xfrm>
        </p:grpSpPr>
        <p:pic>
          <p:nvPicPr>
            <p:cNvPr id="55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268760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6" name="Скругленный прямоугольник 55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17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9" name="Группа 59"/>
          <p:cNvGrpSpPr/>
          <p:nvPr/>
        </p:nvGrpSpPr>
        <p:grpSpPr>
          <a:xfrm>
            <a:off x="7847856" y="2276872"/>
            <a:ext cx="1296144" cy="1453344"/>
            <a:chOff x="-2412776" y="476672"/>
            <a:chExt cx="1296144" cy="1453344"/>
          </a:xfrm>
        </p:grpSpPr>
        <p:pic>
          <p:nvPicPr>
            <p:cNvPr id="61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62" name="Скругленный прямоугольник 61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19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0" name="Группа 62"/>
          <p:cNvGrpSpPr/>
          <p:nvPr/>
        </p:nvGrpSpPr>
        <p:grpSpPr>
          <a:xfrm>
            <a:off x="7847856" y="3645024"/>
            <a:ext cx="1296144" cy="1453344"/>
            <a:chOff x="-2412776" y="476672"/>
            <a:chExt cx="1296144" cy="1453344"/>
          </a:xfrm>
        </p:grpSpPr>
        <p:pic>
          <p:nvPicPr>
            <p:cNvPr id="64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65" name="Скругленный прямоугольник 64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20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1" name="Группа 41"/>
          <p:cNvGrpSpPr/>
          <p:nvPr/>
        </p:nvGrpSpPr>
        <p:grpSpPr>
          <a:xfrm>
            <a:off x="1475656" y="188640"/>
            <a:ext cx="1296144" cy="1453344"/>
            <a:chOff x="-2412776" y="476672"/>
            <a:chExt cx="1296144" cy="1453344"/>
          </a:xfrm>
        </p:grpSpPr>
        <p:pic>
          <p:nvPicPr>
            <p:cNvPr id="43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4" name="Скругленный прямоугольник 43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13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5" name="Picture 6" descr="C:\Users\Ольга\Downloads\78203844_0_5a318_2f3e6ad4_XL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51520" y="1412776"/>
            <a:ext cx="3633047" cy="4510657"/>
          </a:xfrm>
          <a:prstGeom prst="rect">
            <a:avLst/>
          </a:prstGeom>
          <a:noFill/>
        </p:spPr>
      </p:pic>
      <p:grpSp>
        <p:nvGrpSpPr>
          <p:cNvPr id="12" name="Группа 37"/>
          <p:cNvGrpSpPr/>
          <p:nvPr/>
        </p:nvGrpSpPr>
        <p:grpSpPr>
          <a:xfrm>
            <a:off x="0" y="1196752"/>
            <a:ext cx="1296144" cy="1453344"/>
            <a:chOff x="-2412776" y="476672"/>
            <a:chExt cx="1296144" cy="1453344"/>
          </a:xfrm>
        </p:grpSpPr>
        <p:pic>
          <p:nvPicPr>
            <p:cNvPr id="36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37" name="Скругленный прямоугольник 36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11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66" name="Скругленный прямоугольник 65"/>
          <p:cNvSpPr/>
          <p:nvPr/>
        </p:nvSpPr>
        <p:spPr>
          <a:xfrm>
            <a:off x="4067944" y="2780928"/>
            <a:ext cx="1584176" cy="9144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/>
              <a:t>8+8</a:t>
            </a:r>
            <a:endParaRPr lang="ru-RU" sz="6600" b="1" dirty="0"/>
          </a:p>
        </p:txBody>
      </p:sp>
      <p:pic>
        <p:nvPicPr>
          <p:cNvPr id="9227" name="Picture 11" descr="C:\Users\Ольга\Downloads\Truhe.gi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524328" y="5503264"/>
            <a:ext cx="1443236" cy="1354736"/>
          </a:xfrm>
          <a:prstGeom prst="rect">
            <a:avLst/>
          </a:prstGeom>
          <a:noFill/>
        </p:spPr>
      </p:pic>
      <p:pic>
        <p:nvPicPr>
          <p:cNvPr id="42" name="Picture 15" descr="C:\Users\Ольга\Downloads\0_699ed_92e873a1_orig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48064" y="692696"/>
            <a:ext cx="648072" cy="634234"/>
          </a:xfrm>
          <a:prstGeom prst="rect">
            <a:avLst/>
          </a:prstGeom>
          <a:noFill/>
        </p:spPr>
      </p:pic>
      <p:pic>
        <p:nvPicPr>
          <p:cNvPr id="31" name="Picture 3" descr="C:\Users\Ольга\Downloads\2814.gif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flipH="1">
            <a:off x="5148064" y="1196752"/>
            <a:ext cx="3109241" cy="4536504"/>
          </a:xfrm>
          <a:prstGeom prst="rect">
            <a:avLst/>
          </a:prstGeom>
          <a:noFill/>
        </p:spPr>
      </p:pic>
      <p:pic>
        <p:nvPicPr>
          <p:cNvPr id="45" name="3D-zvuk-slushat_-tol_ko-v-naushnikah-Voda(muzbar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3" cstate="print"/>
          <a:stretch>
            <a:fillRect/>
          </a:stretch>
        </p:blipFill>
        <p:spPr>
          <a:xfrm>
            <a:off x="6372200" y="2636912"/>
            <a:ext cx="244475" cy="244475"/>
          </a:xfrm>
          <a:prstGeom prst="rect">
            <a:avLst/>
          </a:prstGeom>
        </p:spPr>
      </p:pic>
      <p:pic>
        <p:nvPicPr>
          <p:cNvPr id="48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4" cstate="print"/>
          <a:stretch>
            <a:fillRect/>
          </a:stretch>
        </p:blipFill>
        <p:spPr>
          <a:xfrm>
            <a:off x="6732240" y="4077072"/>
            <a:ext cx="244475" cy="244475"/>
          </a:xfrm>
          <a:prstGeom prst="rect">
            <a:avLst/>
          </a:prstGeom>
        </p:spPr>
      </p:pic>
      <p:pic>
        <p:nvPicPr>
          <p:cNvPr id="57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5" cstate="print"/>
          <a:stretch>
            <a:fillRect/>
          </a:stretch>
        </p:blipFill>
        <p:spPr>
          <a:xfrm>
            <a:off x="4427984" y="4869160"/>
            <a:ext cx="244475" cy="244475"/>
          </a:xfrm>
          <a:prstGeom prst="rect">
            <a:avLst/>
          </a:prstGeom>
        </p:spPr>
      </p:pic>
      <p:pic>
        <p:nvPicPr>
          <p:cNvPr id="60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6" cstate="print"/>
          <a:stretch>
            <a:fillRect/>
          </a:stretch>
        </p:blipFill>
        <p:spPr>
          <a:xfrm>
            <a:off x="3995936" y="4509120"/>
            <a:ext cx="244475" cy="244475"/>
          </a:xfrm>
          <a:prstGeom prst="rect">
            <a:avLst/>
          </a:prstGeom>
        </p:spPr>
      </p:pic>
      <p:pic>
        <p:nvPicPr>
          <p:cNvPr id="67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7" cstate="print"/>
          <a:stretch>
            <a:fillRect/>
          </a:stretch>
        </p:blipFill>
        <p:spPr>
          <a:xfrm>
            <a:off x="3419872" y="2708920"/>
            <a:ext cx="244475" cy="244475"/>
          </a:xfrm>
          <a:prstGeom prst="rect">
            <a:avLst/>
          </a:prstGeom>
        </p:spPr>
      </p:pic>
      <p:grpSp>
        <p:nvGrpSpPr>
          <p:cNvPr id="13" name="Группа 56"/>
          <p:cNvGrpSpPr/>
          <p:nvPr/>
        </p:nvGrpSpPr>
        <p:grpSpPr>
          <a:xfrm>
            <a:off x="7092280" y="1196752"/>
            <a:ext cx="1296144" cy="1453344"/>
            <a:chOff x="-2412776" y="476672"/>
            <a:chExt cx="1296144" cy="1453344"/>
          </a:xfrm>
        </p:grpSpPr>
        <p:pic>
          <p:nvPicPr>
            <p:cNvPr id="58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9" name="Скругленный прямоугольник 58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18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68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8" cstate="print"/>
          <a:stretch>
            <a:fillRect/>
          </a:stretch>
        </p:blipFill>
        <p:spPr>
          <a:xfrm>
            <a:off x="4427984" y="1844824"/>
            <a:ext cx="244475" cy="244475"/>
          </a:xfrm>
          <a:prstGeom prst="rect">
            <a:avLst/>
          </a:prstGeom>
        </p:spPr>
      </p:pic>
      <p:pic>
        <p:nvPicPr>
          <p:cNvPr id="69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9" cstate="print"/>
          <a:stretch>
            <a:fillRect/>
          </a:stretch>
        </p:blipFill>
        <p:spPr>
          <a:xfrm>
            <a:off x="6012160" y="2276872"/>
            <a:ext cx="244475" cy="244475"/>
          </a:xfrm>
          <a:prstGeom prst="rect">
            <a:avLst/>
          </a:prstGeom>
        </p:spPr>
      </p:pic>
      <p:pic>
        <p:nvPicPr>
          <p:cNvPr id="72" name="Молодец, золотая жемчужина твоя.wav">
            <a:hlinkClick r:id="" action="ppaction://media"/>
          </p:cNvPr>
          <p:cNvPicPr>
            <a:picLocks noRot="1" noChangeAspect="1"/>
          </p:cNvPicPr>
          <p:nvPr>
            <a:wavAudioFile r:embed="rId3" name="Молодец, золотая жемчужина твоя.wav"/>
          </p:nvPr>
        </p:nvPicPr>
        <p:blipFill>
          <a:blip r:embed="rId20" cstate="print"/>
          <a:stretch>
            <a:fillRect/>
          </a:stretch>
        </p:blipFill>
        <p:spPr>
          <a:xfrm>
            <a:off x="4139952" y="1772816"/>
            <a:ext cx="244475" cy="244475"/>
          </a:xfrm>
          <a:prstGeom prst="rect">
            <a:avLst/>
          </a:prstGeom>
        </p:spPr>
      </p:pic>
      <p:pic>
        <p:nvPicPr>
          <p:cNvPr id="73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21" cstate="print"/>
          <a:stretch>
            <a:fillRect/>
          </a:stretch>
        </p:blipFill>
        <p:spPr>
          <a:xfrm>
            <a:off x="4211960" y="2420888"/>
            <a:ext cx="244475" cy="244475"/>
          </a:xfrm>
          <a:prstGeom prst="rect">
            <a:avLst/>
          </a:prstGeom>
        </p:spPr>
      </p:pic>
      <p:pic>
        <p:nvPicPr>
          <p:cNvPr id="74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22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pic>
        <p:nvPicPr>
          <p:cNvPr id="75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23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9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0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2370" fill="hold"/>
                                        <p:tgtEl>
                                          <p:spTgt spid="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370"/>
                            </p:stCondLst>
                            <p:childTnLst>
                              <p:par>
                                <p:cTn id="2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4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" dur="2370" fill="hold"/>
                                        <p:tgtEl>
                                          <p:spTgt spid="7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370"/>
                            </p:stCondLst>
                            <p:childTnLst>
                              <p:par>
                                <p:cTn id="4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8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2" dur="2370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370"/>
                            </p:stCondLst>
                            <p:childTnLst>
                              <p:par>
                                <p:cTn id="5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5" dur="2370" fill="hold"/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370"/>
                            </p:stCondLst>
                            <p:childTnLst>
                              <p:par>
                                <p:cTn id="6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8" dur="2713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54302E-6 C 0.0033 0.01295 0.00573 0.02521 0.00816 0.03839 C 0.00989 0.05851 0.01354 0.07747 0.01771 0.0969 C 0.02014 0.11841 0.02465 0.13969 0.02882 0.16073 C 0.03055 0.16975 0.03229 0.179 0.0342 0.18802 C 0.03489 0.19172 0.03698 0.19889 0.03698 0.19889 C 0.03906 0.21785 0.04549 0.24954 0.05208 0.26642 C 0.05625 0.30967 0.06788 0.35314 0.07812 0.39431 C 0.08212 0.41027 0.08351 0.42946 0.09045 0.44357 C 0.09201 0.45421 0.09514 0.46323 0.09861 0.47271 C 0.10243 0.48289 0.1033 0.49399 0.10816 0.5037 C 0.11059 0.51642 0.11406 0.52544 0.1191 0.53654 C 0.12083 0.54024 0.12465 0.54741 0.12465 0.54741 C 0.12864 0.56314 0.13663 0.57609 0.14375 0.5895 C 0.14844 0.59852 0.15382 0.60638 0.15885 0.61494 C 0.16302 0.62211 0.16632 0.63043 0.17118 0.63691 C 0.175 0.642 0.17969 0.64639 0.18351 0.65148 C 0.19184 0.66258 0.19965 0.67923 0.20955 0.68802 C 0.21493 0.69866 0.22205 0.70536 0.22882 0.71346 C 0.2368 0.72271 0.24305 0.73265 0.25347 0.73728 C 0.25625 0.73982 0.25851 0.74329 0.26163 0.74468 C 0.26441 0.74584 0.26979 0.74815 0.26979 0.74815 C 0.27396 0.75185 0.27708 0.7537 0.28212 0.7537 " pathEditMode="relative" ptsTypes="ffffffffffffffffffffffA">
                                      <p:cBhvr>
                                        <p:cTn id="8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713"/>
                            </p:stCondLst>
                            <p:childTnLst>
                              <p:par>
                                <p:cTn id="8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8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9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3" dur="2370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370"/>
                            </p:stCondLst>
                            <p:childTnLst>
                              <p:par>
                                <p:cTn id="9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1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2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6" dur="2370" fill="hold"/>
                                        <p:tgtEl>
                                          <p:spTgt spid="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2370"/>
                            </p:stCondLst>
                            <p:childTnLst>
                              <p:par>
                                <p:cTn id="10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4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5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9" dur="2370" fill="hold"/>
                                        <p:tgtEl>
                                          <p:spTgt spid="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370"/>
                            </p:stCondLst>
                            <p:childTnLst>
                              <p:par>
                                <p:cTn id="12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7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8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2" dur="2370" fill="hold"/>
                                        <p:tgtEl>
                                          <p:spTgt spid="7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2370"/>
                            </p:stCondLst>
                            <p:childTnLst>
                              <p:par>
                                <p:cTn id="13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3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7" fill="hold">
                      <p:stCondLst>
                        <p:cond delay="0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41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5" dur="2370" fill="hold"/>
                                        <p:tgtEl>
                                          <p:spTgt spid="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2370"/>
                            </p:stCondLst>
                            <p:childTnLst>
                              <p:par>
                                <p:cTn id="14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showWhenStopped="0">
                <p:cTn id="149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"/>
                </p:tgtEl>
              </p:cMediaNode>
            </p:audio>
            <p:audio>
              <p:cMediaNode showWhenStopped="0">
                <p:cTn id="1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8"/>
                </p:tgtEl>
              </p:cMediaNode>
            </p:audio>
            <p:audio>
              <p:cMediaNode showWhenStopped="0">
                <p:cTn id="1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  <p:audio>
              <p:cMediaNode showWhenStopped="0">
                <p:cTn id="1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"/>
                </p:tgtEl>
              </p:cMediaNode>
            </p:audio>
            <p:audio>
              <p:cMediaNode showWhenStopped="0">
                <p:cTn id="15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"/>
                </p:tgtEl>
              </p:cMediaNode>
            </p:audio>
            <p:audio>
              <p:cMediaNode showWhenStopped="0">
                <p:cTn id="15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8"/>
                </p:tgtEl>
              </p:cMediaNode>
            </p:audio>
            <p:audio>
              <p:cMediaNode showWhenStopped="0">
                <p:cTn id="15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9"/>
                </p:tgtEl>
              </p:cMediaNode>
            </p:audio>
            <p:audio>
              <p:cMediaNode showWhenStopped="0">
                <p:cTn id="15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  <p:audio>
              <p:cMediaNode showWhenStopped="0">
                <p:cTn id="15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3"/>
                </p:tgtEl>
              </p:cMediaNode>
            </p:audio>
            <p:audio>
              <p:cMediaNode showWhenStopped="0">
                <p:cTn id="15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4"/>
                </p:tgtEl>
              </p:cMediaNode>
            </p:audio>
            <p:audio>
              <p:cMediaNode showWhenStopped="0">
                <p:cTn id="15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Ольга\Downloads\br_cocuk_5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rcRect l="29525"/>
          <a:stretch>
            <a:fillRect/>
          </a:stretch>
        </p:blipFill>
        <p:spPr bwMode="auto">
          <a:xfrm>
            <a:off x="0" y="0"/>
            <a:ext cx="9179984" cy="6858000"/>
          </a:xfrm>
          <a:prstGeom prst="rect">
            <a:avLst/>
          </a:prstGeom>
          <a:noFill/>
        </p:spPr>
      </p:pic>
      <p:pic>
        <p:nvPicPr>
          <p:cNvPr id="19" name="Picture 9" descr="C:\Users\Ольга\Downloads\rakush79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872" y="2492896"/>
            <a:ext cx="2808312" cy="2266263"/>
          </a:xfrm>
          <a:prstGeom prst="rect">
            <a:avLst/>
          </a:prstGeom>
          <a:noFill/>
        </p:spPr>
      </p:pic>
      <p:pic>
        <p:nvPicPr>
          <p:cNvPr id="9226" name="Picture 10" descr="C:\Users\Ольга\Downloads\919756a686f6cecdaa93dd1359ef9e4e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62850" y="0"/>
            <a:ext cx="1581150" cy="1247775"/>
          </a:xfrm>
          <a:prstGeom prst="rect">
            <a:avLst/>
          </a:prstGeom>
          <a:noFill/>
        </p:spPr>
      </p:pic>
      <p:pic>
        <p:nvPicPr>
          <p:cNvPr id="32" name="Picture 15" descr="C:\Users\Ольга\Downloads\0_699ed_92e873a1_orig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72000" y="3645024"/>
            <a:ext cx="648072" cy="634234"/>
          </a:xfrm>
          <a:prstGeom prst="rect">
            <a:avLst/>
          </a:prstGeom>
          <a:noFill/>
        </p:spPr>
      </p:pic>
      <p:grpSp>
        <p:nvGrpSpPr>
          <p:cNvPr id="3" name="Группа 38"/>
          <p:cNvGrpSpPr/>
          <p:nvPr/>
        </p:nvGrpSpPr>
        <p:grpSpPr>
          <a:xfrm>
            <a:off x="179512" y="0"/>
            <a:ext cx="1296144" cy="1453344"/>
            <a:chOff x="-2412776" y="476672"/>
            <a:chExt cx="1296144" cy="1453344"/>
          </a:xfrm>
        </p:grpSpPr>
        <p:pic>
          <p:nvPicPr>
            <p:cNvPr id="40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1" name="Скругленный прямоугольник 40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2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4" name="Группа 44"/>
          <p:cNvGrpSpPr/>
          <p:nvPr/>
        </p:nvGrpSpPr>
        <p:grpSpPr>
          <a:xfrm>
            <a:off x="2699792" y="0"/>
            <a:ext cx="1296144" cy="1453344"/>
            <a:chOff x="-2412776" y="476672"/>
            <a:chExt cx="1296144" cy="1453344"/>
          </a:xfrm>
        </p:grpSpPr>
        <p:pic>
          <p:nvPicPr>
            <p:cNvPr id="46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7" name="Скругленный прямоугольник 46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4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6" name="Группа 47"/>
          <p:cNvGrpSpPr/>
          <p:nvPr/>
        </p:nvGrpSpPr>
        <p:grpSpPr>
          <a:xfrm>
            <a:off x="3779912" y="0"/>
            <a:ext cx="1296144" cy="1453344"/>
            <a:chOff x="-2412776" y="476672"/>
            <a:chExt cx="1296144" cy="1453344"/>
          </a:xfrm>
        </p:grpSpPr>
        <p:pic>
          <p:nvPicPr>
            <p:cNvPr id="49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0" name="Скругленный прямоугольник 49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5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7" name="Группа 50"/>
          <p:cNvGrpSpPr/>
          <p:nvPr/>
        </p:nvGrpSpPr>
        <p:grpSpPr>
          <a:xfrm>
            <a:off x="4788024" y="332656"/>
            <a:ext cx="1296144" cy="1453344"/>
            <a:chOff x="-2412776" y="476672"/>
            <a:chExt cx="1296144" cy="1453344"/>
          </a:xfrm>
        </p:grpSpPr>
        <p:pic>
          <p:nvPicPr>
            <p:cNvPr id="52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3" name="Скругленный прямоугольник 52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6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8" name="Группа 53"/>
          <p:cNvGrpSpPr/>
          <p:nvPr/>
        </p:nvGrpSpPr>
        <p:grpSpPr>
          <a:xfrm>
            <a:off x="5940152" y="620688"/>
            <a:ext cx="1296144" cy="1453344"/>
            <a:chOff x="-2268760" y="476672"/>
            <a:chExt cx="1296144" cy="1453344"/>
          </a:xfrm>
        </p:grpSpPr>
        <p:pic>
          <p:nvPicPr>
            <p:cNvPr id="55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268760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6" name="Скругленный прямоугольник 55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7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9" name="Группа 59"/>
          <p:cNvGrpSpPr/>
          <p:nvPr/>
        </p:nvGrpSpPr>
        <p:grpSpPr>
          <a:xfrm>
            <a:off x="7847856" y="2276872"/>
            <a:ext cx="1296144" cy="1453344"/>
            <a:chOff x="-2412776" y="476672"/>
            <a:chExt cx="1296144" cy="1453344"/>
          </a:xfrm>
        </p:grpSpPr>
        <p:pic>
          <p:nvPicPr>
            <p:cNvPr id="61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62" name="Скругленный прямоугольник 61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9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0" name="Группа 41"/>
          <p:cNvGrpSpPr/>
          <p:nvPr/>
        </p:nvGrpSpPr>
        <p:grpSpPr>
          <a:xfrm>
            <a:off x="1475656" y="188640"/>
            <a:ext cx="1296144" cy="1453344"/>
            <a:chOff x="-2412776" y="476672"/>
            <a:chExt cx="1296144" cy="1453344"/>
          </a:xfrm>
        </p:grpSpPr>
        <p:pic>
          <p:nvPicPr>
            <p:cNvPr id="43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4" name="Скругленный прямоугольник 43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3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5" name="Picture 6" descr="C:\Users\Ольга\Downloads\78203844_0_5a318_2f3e6ad4_XL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51520" y="1412776"/>
            <a:ext cx="3633047" cy="4510657"/>
          </a:xfrm>
          <a:prstGeom prst="rect">
            <a:avLst/>
          </a:prstGeom>
          <a:noFill/>
        </p:spPr>
      </p:pic>
      <p:grpSp>
        <p:nvGrpSpPr>
          <p:cNvPr id="11" name="Группа 37"/>
          <p:cNvGrpSpPr/>
          <p:nvPr/>
        </p:nvGrpSpPr>
        <p:grpSpPr>
          <a:xfrm>
            <a:off x="0" y="1124744"/>
            <a:ext cx="1296144" cy="1453344"/>
            <a:chOff x="-2412776" y="476672"/>
            <a:chExt cx="1296144" cy="1453344"/>
          </a:xfrm>
        </p:grpSpPr>
        <p:pic>
          <p:nvPicPr>
            <p:cNvPr id="36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37" name="Скругленный прямоугольник 36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66" name="Скругленный прямоугольник 65"/>
          <p:cNvSpPr/>
          <p:nvPr/>
        </p:nvSpPr>
        <p:spPr>
          <a:xfrm>
            <a:off x="3635896" y="2780928"/>
            <a:ext cx="2232248" cy="9144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/>
              <a:t>17-8</a:t>
            </a:r>
            <a:endParaRPr lang="ru-RU" sz="6600" b="1" dirty="0"/>
          </a:p>
        </p:txBody>
      </p:sp>
      <p:pic>
        <p:nvPicPr>
          <p:cNvPr id="9227" name="Picture 11" descr="C:\Users\Ольга\Downloads\Truhe.gif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524328" y="5503264"/>
            <a:ext cx="1443236" cy="1354736"/>
          </a:xfrm>
          <a:prstGeom prst="rect">
            <a:avLst/>
          </a:prstGeom>
          <a:noFill/>
        </p:spPr>
      </p:pic>
      <p:pic>
        <p:nvPicPr>
          <p:cNvPr id="42" name="Picture 15" descr="C:\Users\Ольга\Downloads\0_699ed_92e873a1_orig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172400" y="2636912"/>
            <a:ext cx="648072" cy="634234"/>
          </a:xfrm>
          <a:prstGeom prst="rect">
            <a:avLst/>
          </a:prstGeom>
          <a:noFill/>
        </p:spPr>
      </p:pic>
      <p:pic>
        <p:nvPicPr>
          <p:cNvPr id="31" name="Picture 3" descr="C:\Users\Ольга\Downloads\2814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flipH="1">
            <a:off x="5148064" y="1196752"/>
            <a:ext cx="3109241" cy="4536504"/>
          </a:xfrm>
          <a:prstGeom prst="rect">
            <a:avLst/>
          </a:prstGeom>
          <a:noFill/>
        </p:spPr>
      </p:pic>
      <p:pic>
        <p:nvPicPr>
          <p:cNvPr id="45" name="3D-zvuk-slushat_-tol_ko-v-naushnikah-Voda(muzbar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4" cstate="print"/>
          <a:stretch>
            <a:fillRect/>
          </a:stretch>
        </p:blipFill>
        <p:spPr>
          <a:xfrm>
            <a:off x="4716016" y="4869160"/>
            <a:ext cx="244475" cy="244475"/>
          </a:xfrm>
          <a:prstGeom prst="rect">
            <a:avLst/>
          </a:prstGeom>
        </p:spPr>
      </p:pic>
      <p:pic>
        <p:nvPicPr>
          <p:cNvPr id="63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5" cstate="print"/>
          <a:stretch>
            <a:fillRect/>
          </a:stretch>
        </p:blipFill>
        <p:spPr>
          <a:xfrm>
            <a:off x="3491880" y="3068960"/>
            <a:ext cx="244475" cy="244475"/>
          </a:xfrm>
          <a:prstGeom prst="rect">
            <a:avLst/>
          </a:prstGeom>
        </p:spPr>
      </p:pic>
      <p:pic>
        <p:nvPicPr>
          <p:cNvPr id="67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6" cstate="print"/>
          <a:stretch>
            <a:fillRect/>
          </a:stretch>
        </p:blipFill>
        <p:spPr>
          <a:xfrm>
            <a:off x="3779912" y="2204864"/>
            <a:ext cx="244475" cy="244475"/>
          </a:xfrm>
          <a:prstGeom prst="rect">
            <a:avLst/>
          </a:prstGeom>
        </p:spPr>
      </p:pic>
      <p:grpSp>
        <p:nvGrpSpPr>
          <p:cNvPr id="12" name="Группа 56"/>
          <p:cNvGrpSpPr/>
          <p:nvPr/>
        </p:nvGrpSpPr>
        <p:grpSpPr>
          <a:xfrm>
            <a:off x="7092280" y="1196752"/>
            <a:ext cx="1296144" cy="1453344"/>
            <a:chOff x="-2412776" y="476672"/>
            <a:chExt cx="1296144" cy="1453344"/>
          </a:xfrm>
        </p:grpSpPr>
        <p:pic>
          <p:nvPicPr>
            <p:cNvPr id="58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9" name="Скругленный прямоугольник 58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8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70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7" cstate="print"/>
          <a:stretch>
            <a:fillRect/>
          </a:stretch>
        </p:blipFill>
        <p:spPr>
          <a:xfrm>
            <a:off x="6228184" y="2204864"/>
            <a:ext cx="244475" cy="244475"/>
          </a:xfrm>
          <a:prstGeom prst="rect">
            <a:avLst/>
          </a:prstGeom>
        </p:spPr>
      </p:pic>
      <p:pic>
        <p:nvPicPr>
          <p:cNvPr id="72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8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pic>
        <p:nvPicPr>
          <p:cNvPr id="51" name="Правильно, лови золотую жемчужину.wav">
            <a:hlinkClick r:id="" action="ppaction://media"/>
          </p:cNvPr>
          <p:cNvPicPr>
            <a:picLocks noRot="1" noChangeAspect="1"/>
          </p:cNvPicPr>
          <p:nvPr>
            <a:wavAudioFile r:embed="rId3" name="Правильно, лови золотую жемчужину.wav"/>
          </p:nvPr>
        </p:nvPicPr>
        <p:blipFill>
          <a:blip r:embed="rId14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pic>
        <p:nvPicPr>
          <p:cNvPr id="54" name="Думай, это неверный ответ.wav">
            <a:hlinkClick r:id="" action="ppaction://media"/>
          </p:cNvPr>
          <p:cNvPicPr>
            <a:picLocks noRot="1" noChangeAspect="1"/>
          </p:cNvPicPr>
          <p:nvPr>
            <a:wavAudioFile r:embed="rId4" name="Думай, это неверный ответ.wav"/>
          </p:nvPr>
        </p:nvPicPr>
        <p:blipFill>
          <a:blip r:embed="rId14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pic>
        <p:nvPicPr>
          <p:cNvPr id="64" name="Думай, это неверный ответ.wav">
            <a:hlinkClick r:id="" action="ppaction://media"/>
          </p:cNvPr>
          <p:cNvPicPr>
            <a:picLocks noRot="1" noChangeAspect="1"/>
          </p:cNvPicPr>
          <p:nvPr>
            <a:wavAudioFile r:embed="rId4" name="Думай, это неверный ответ.wav"/>
          </p:nvPr>
        </p:nvPicPr>
        <p:blipFill>
          <a:blip r:embed="rId19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pic>
        <p:nvPicPr>
          <p:cNvPr id="65" name="Думай, это неверный ответ.wav">
            <a:hlinkClick r:id="" action="ppaction://media"/>
          </p:cNvPr>
          <p:cNvPicPr>
            <a:picLocks noRot="1" noChangeAspect="1"/>
          </p:cNvPicPr>
          <p:nvPr>
            <a:wavAudioFile r:embed="rId4" name="Думай, это неверный ответ.wav"/>
          </p:nvPr>
        </p:nvPicPr>
        <p:blipFill>
          <a:blip r:embed="rId20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pic>
        <p:nvPicPr>
          <p:cNvPr id="73" name="Думай, это неверный ответ.wav">
            <a:hlinkClick r:id="" action="ppaction://media"/>
          </p:cNvPr>
          <p:cNvPicPr>
            <a:picLocks noRot="1" noChangeAspect="1"/>
          </p:cNvPicPr>
          <p:nvPr>
            <a:wavAudioFile r:embed="rId4" name="Думай, это неверный ответ.wav"/>
          </p:nvPr>
        </p:nvPicPr>
        <p:blipFill>
          <a:blip r:embed="rId21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pic>
        <p:nvPicPr>
          <p:cNvPr id="57" name="Думай, это неверный ответ.wav">
            <a:hlinkClick r:id="" action="ppaction://media"/>
          </p:cNvPr>
          <p:cNvPicPr>
            <a:picLocks noRot="1" noChangeAspect="1"/>
          </p:cNvPicPr>
          <p:nvPr>
            <a:wavAudioFile r:embed="rId4" name="Думай, это неверный ответ.wav"/>
          </p:nvPr>
        </p:nvPicPr>
        <p:blipFill>
          <a:blip r:embed="rId22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370" fill="hold"/>
                                        <p:tgtEl>
                                          <p:spTgt spid="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371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6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7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3139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139"/>
                            </p:stCondLst>
                            <p:childTnLst>
                              <p:par>
                                <p:cTn id="3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0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1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" dur="3139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139"/>
                            </p:stCondLst>
                            <p:childTnLst>
                              <p:par>
                                <p:cTn id="4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3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4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8" dur="3139" fill="hold"/>
                                        <p:tgtEl>
                                          <p:spTgt spid="6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139"/>
                            </p:stCondLst>
                            <p:childTnLst>
                              <p:par>
                                <p:cTn id="6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6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7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1" dur="3139" fill="hold"/>
                                        <p:tgtEl>
                                          <p:spTgt spid="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139"/>
                            </p:stCondLst>
                            <p:childTnLst>
                              <p:par>
                                <p:cTn id="7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9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0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4" dur="2370" fill="hold"/>
                                        <p:tgtEl>
                                          <p:spTgt spid="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370"/>
                            </p:stCondLst>
                            <p:childTnLst>
                              <p:par>
                                <p:cTn id="8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2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3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7" dur="2370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370"/>
                            </p:stCondLst>
                            <p:childTnLst>
                              <p:par>
                                <p:cTn id="9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5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6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0" dur="3139" fill="hold"/>
                                        <p:tgtEl>
                                          <p:spTgt spid="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3139"/>
                            </p:stCondLst>
                            <p:childTnLst>
                              <p:par>
                                <p:cTn id="11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3" dur="3346" fill="hold"/>
                                        <p:tgtEl>
                                          <p:spTgt spid="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2.74746E-6 C -0.00035 0.00185 -0.00035 0.00948 -0.00069 0.01249 C -0.00069 0.01735 -0.00087 0.02174 -0.00104 0.02498 C -0.00104 0.0266 -0.00104 0.02822 -0.00104 0.02914 C -0.00121 0.0303 -0.00121 0.0303 -0.00121 0.03146 C -0.00139 0.034 -0.00139 0.03677 -0.00156 0.03932 C -0.00173 0.04672 -0.00191 0.05389 -0.00226 0.06013 C -0.00278 0.071 -0.00226 0.06568 -0.0026 0.06915 C -0.00278 0.07239 -0.00278 0.07586 -0.00295 0.0791 C -0.00312 0.08095 -0.00312 0.08465 -0.00312 0.08488 C -0.0033 0.09644 -0.00312 0.08488 -0.00347 0.09089 C -0.00347 0.09251 -0.00364 0.09667 -0.00364 0.09899 C -0.00382 0.10546 -0.00364 0.09667 -0.00399 0.10546 C -0.00399 0.108 -0.00399 0.1117 -0.00417 0.11448 C -0.00434 0.11633 -0.00434 0.11957 -0.00434 0.1198 C -0.00451 0.12535 -0.00469 0.12651 -0.00486 0.13113 C -0.00503 0.13899 -0.00538 0.14871 -0.00573 0.15449 C -0.00573 0.16189 -0.0059 0.16212 -0.00608 0.16605 C -0.00642 0.17368 -0.00677 0.18479 -0.00712 0.18941 C -0.00729 0.19288 -0.00746 0.19797 -0.00764 0.19936 C -0.00781 0.20375 -0.00798 0.21022 -0.00816 0.21254 C -0.00833 0.21693 -0.00868 0.22271 -0.00885 0.22549 C -0.0092 0.2352 -0.00972 0.24214 -0.01024 0.25 C -0.01076 0.25833 -0.01128 0.27105 -0.0118 0.27567 C -0.01198 0.28146 -0.01233 0.28423 -0.0125 0.28862 C -0.01285 0.29232 -0.01302 0.29672 -0.01319 0.29857 C -0.01354 0.30481 -0.01319 0.29811 -0.01354 0.3025 C -0.01354 0.30319 -0.01354 0.30481 -0.01371 0.30528 C -0.01371 0.30666 -0.01389 0.30666 -0.01389 0.30805 C -0.01406 0.31083 -0.01441 0.31406 -0.01458 0.31568 C -0.01476 0.31661 -0.01476 0.31661 -0.01493 0.318 C -0.01545 0.32886 -0.01632 0.33233 -0.01701 0.33997 C -0.01719 0.34413 -0.01736 0.34413 -0.01753 0.34783 C -0.01771 0.35084 -0.01788 0.35407 -0.01805 0.35546 C -0.01823 0.36055 -0.01858 0.36656 -0.01892 0.36864 C -0.0191 0.37581 -0.01927 0.37743 -0.01962 0.38159 C -0.01962 0.38368 -0.01979 0.38483 -0.01996 0.38645 C -0.01996 0.38807 -0.02014 0.39131 -0.02014 0.392 C -0.02066 0.39639 -0.02101 0.40426 -0.02135 0.41235 C -0.0217 0.4186 -0.02205 0.42461 -0.02222 0.42947 C -0.02239 0.4297 -0.02239 0.43132 -0.02239 0.43178 C -0.02239 0.43294 -0.02257 0.43363 -0.02257 0.43455 C -0.02274 0.43479 -0.02274 0.43594 -0.02274 0.43617 C -0.02292 0.44357 -0.02274 0.4371 -0.02309 0.44103 C -0.02309 0.44288 -0.02326 0.44612 -0.02344 0.44704 C -0.02344 0.44797 -0.02344 0.44959 -0.02344 0.44959 C -0.02361 0.45097 -0.02361 0.44843 -0.02361 0.44889 " pathEditMode="relative" rAng="0" ptsTypes="ffffffffffffffffffffffffffffffffffffffffffffffA">
                                      <p:cBhvr>
                                        <p:cTn id="125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" y="2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3346"/>
                            </p:stCondLst>
                            <p:childTnLst>
                              <p:par>
                                <p:cTn id="12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0" fill="hold">
                      <p:stCondLst>
                        <p:cond delay="0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3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4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8" dur="2370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370"/>
                            </p:stCondLst>
                            <p:childTnLst>
                              <p:par>
                                <p:cTn id="14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showWhenStopped="0">
                <p:cTn id="142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"/>
                </p:tgtEl>
              </p:cMediaNode>
            </p:audio>
            <p:audio>
              <p:cMediaNode showWhenStopped="0">
                <p:cTn id="1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3"/>
                </p:tgtEl>
              </p:cMediaNode>
            </p:audio>
            <p:audio>
              <p:cMediaNode showWhenStopped="0">
                <p:cTn id="14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"/>
                </p:tgtEl>
              </p:cMediaNode>
            </p:audio>
            <p:audio>
              <p:cMediaNode showWhenStopped="0">
                <p:cTn id="14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0"/>
                </p:tgtEl>
              </p:cMediaNode>
            </p:audio>
            <p:audio>
              <p:cMediaNode showWhenStopped="0">
                <p:cTn id="1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  <p:audio>
              <p:cMediaNode showWhenStopped="0">
                <p:cTn id="14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"/>
                </p:tgtEl>
              </p:cMediaNode>
            </p:audio>
            <p:audio>
              <p:cMediaNode showWhenStopped="0">
                <p:cTn id="1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"/>
                </p:tgtEl>
              </p:cMediaNode>
            </p:audio>
            <p:audio>
              <p:cMediaNode showWhenStopped="0">
                <p:cTn id="1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4"/>
                </p:tgtEl>
              </p:cMediaNode>
            </p:audio>
            <p:audio>
              <p:cMediaNode showWhenStopped="0">
                <p:cTn id="1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5"/>
                </p:tgtEl>
              </p:cMediaNode>
            </p:audio>
            <p:audio>
              <p:cMediaNode showWhenStopped="0">
                <p:cTn id="1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3"/>
                </p:tgtEl>
              </p:cMediaNode>
            </p:audio>
            <p:audio>
              <p:cMediaNode showWhenStopped="0">
                <p:cTn id="1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Ольга\Downloads\br_cocuk_5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 l="29525"/>
          <a:stretch>
            <a:fillRect/>
          </a:stretch>
        </p:blipFill>
        <p:spPr bwMode="auto">
          <a:xfrm>
            <a:off x="0" y="0"/>
            <a:ext cx="9179984" cy="6858000"/>
          </a:xfrm>
          <a:prstGeom prst="rect">
            <a:avLst/>
          </a:prstGeom>
          <a:noFill/>
        </p:spPr>
      </p:pic>
      <p:pic>
        <p:nvPicPr>
          <p:cNvPr id="19" name="Picture 9" descr="C:\Users\Ольга\Downloads\rakush79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872" y="2492896"/>
            <a:ext cx="2808312" cy="2266263"/>
          </a:xfrm>
          <a:prstGeom prst="rect">
            <a:avLst/>
          </a:prstGeom>
          <a:noFill/>
        </p:spPr>
      </p:pic>
      <p:pic>
        <p:nvPicPr>
          <p:cNvPr id="9226" name="Picture 10" descr="C:\Users\Ольга\Downloads\919756a686f6cecdaa93dd1359ef9e4e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62850" y="0"/>
            <a:ext cx="1581150" cy="1247775"/>
          </a:xfrm>
          <a:prstGeom prst="rect">
            <a:avLst/>
          </a:prstGeom>
          <a:noFill/>
        </p:spPr>
      </p:pic>
      <p:pic>
        <p:nvPicPr>
          <p:cNvPr id="32" name="Picture 15" descr="C:\Users\Ольга\Downloads\0_699ed_92e873a1_orig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0" y="3645024"/>
            <a:ext cx="648072" cy="634234"/>
          </a:xfrm>
          <a:prstGeom prst="rect">
            <a:avLst/>
          </a:prstGeom>
          <a:noFill/>
        </p:spPr>
      </p:pic>
      <p:grpSp>
        <p:nvGrpSpPr>
          <p:cNvPr id="3" name="Группа 38"/>
          <p:cNvGrpSpPr/>
          <p:nvPr/>
        </p:nvGrpSpPr>
        <p:grpSpPr>
          <a:xfrm>
            <a:off x="179512" y="0"/>
            <a:ext cx="1296144" cy="1453344"/>
            <a:chOff x="-2412776" y="476672"/>
            <a:chExt cx="1296144" cy="1453344"/>
          </a:xfrm>
        </p:grpSpPr>
        <p:pic>
          <p:nvPicPr>
            <p:cNvPr id="40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1" name="Скругленный прямоугольник 40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12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4" name="Группа 44"/>
          <p:cNvGrpSpPr/>
          <p:nvPr/>
        </p:nvGrpSpPr>
        <p:grpSpPr>
          <a:xfrm>
            <a:off x="2699792" y="0"/>
            <a:ext cx="1296144" cy="1453344"/>
            <a:chOff x="-2412776" y="476672"/>
            <a:chExt cx="1296144" cy="1453344"/>
          </a:xfrm>
        </p:grpSpPr>
        <p:pic>
          <p:nvPicPr>
            <p:cNvPr id="46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7" name="Скругленный прямоугольник 46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14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6" name="Группа 47"/>
          <p:cNvGrpSpPr/>
          <p:nvPr/>
        </p:nvGrpSpPr>
        <p:grpSpPr>
          <a:xfrm>
            <a:off x="3779912" y="0"/>
            <a:ext cx="1296144" cy="1453344"/>
            <a:chOff x="-2412776" y="476672"/>
            <a:chExt cx="1296144" cy="1453344"/>
          </a:xfrm>
        </p:grpSpPr>
        <p:pic>
          <p:nvPicPr>
            <p:cNvPr id="49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0" name="Скругленный прямоугольник 49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15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7" name="Группа 50"/>
          <p:cNvGrpSpPr/>
          <p:nvPr/>
        </p:nvGrpSpPr>
        <p:grpSpPr>
          <a:xfrm>
            <a:off x="4788024" y="332656"/>
            <a:ext cx="1296144" cy="1453344"/>
            <a:chOff x="-2412776" y="476672"/>
            <a:chExt cx="1296144" cy="1453344"/>
          </a:xfrm>
        </p:grpSpPr>
        <p:pic>
          <p:nvPicPr>
            <p:cNvPr id="52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3" name="Скругленный прямоугольник 52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16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8" name="Группа 53"/>
          <p:cNvGrpSpPr/>
          <p:nvPr/>
        </p:nvGrpSpPr>
        <p:grpSpPr>
          <a:xfrm>
            <a:off x="5940152" y="620688"/>
            <a:ext cx="1296144" cy="1453344"/>
            <a:chOff x="-2268760" y="476672"/>
            <a:chExt cx="1296144" cy="1453344"/>
          </a:xfrm>
        </p:grpSpPr>
        <p:pic>
          <p:nvPicPr>
            <p:cNvPr id="55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268760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6" name="Скругленный прямоугольник 55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17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9" name="Группа 59"/>
          <p:cNvGrpSpPr/>
          <p:nvPr/>
        </p:nvGrpSpPr>
        <p:grpSpPr>
          <a:xfrm>
            <a:off x="7847856" y="2276872"/>
            <a:ext cx="1296144" cy="1453344"/>
            <a:chOff x="-2412776" y="476672"/>
            <a:chExt cx="1296144" cy="1453344"/>
          </a:xfrm>
        </p:grpSpPr>
        <p:pic>
          <p:nvPicPr>
            <p:cNvPr id="61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62" name="Скругленный прямоугольник 61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19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0" name="Группа 62"/>
          <p:cNvGrpSpPr/>
          <p:nvPr/>
        </p:nvGrpSpPr>
        <p:grpSpPr>
          <a:xfrm>
            <a:off x="7847856" y="3645024"/>
            <a:ext cx="1296144" cy="1453344"/>
            <a:chOff x="-2412776" y="476672"/>
            <a:chExt cx="1296144" cy="1453344"/>
          </a:xfrm>
        </p:grpSpPr>
        <p:pic>
          <p:nvPicPr>
            <p:cNvPr id="64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65" name="Скругленный прямоугольник 64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20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1" name="Группа 41"/>
          <p:cNvGrpSpPr/>
          <p:nvPr/>
        </p:nvGrpSpPr>
        <p:grpSpPr>
          <a:xfrm>
            <a:off x="1475656" y="188640"/>
            <a:ext cx="1296144" cy="1453344"/>
            <a:chOff x="-2412776" y="476672"/>
            <a:chExt cx="1296144" cy="1453344"/>
          </a:xfrm>
        </p:grpSpPr>
        <p:pic>
          <p:nvPicPr>
            <p:cNvPr id="43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4" name="Скругленный прямоугольник 43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13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5" name="Picture 6" descr="C:\Users\Ольга\Downloads\78203844_0_5a318_2f3e6ad4_XL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51520" y="1412776"/>
            <a:ext cx="3633047" cy="4510657"/>
          </a:xfrm>
          <a:prstGeom prst="rect">
            <a:avLst/>
          </a:prstGeom>
          <a:noFill/>
        </p:spPr>
      </p:pic>
      <p:grpSp>
        <p:nvGrpSpPr>
          <p:cNvPr id="12" name="Группа 37"/>
          <p:cNvGrpSpPr/>
          <p:nvPr/>
        </p:nvGrpSpPr>
        <p:grpSpPr>
          <a:xfrm>
            <a:off x="0" y="1196752"/>
            <a:ext cx="1296144" cy="1453344"/>
            <a:chOff x="-2412776" y="476672"/>
            <a:chExt cx="1296144" cy="1453344"/>
          </a:xfrm>
        </p:grpSpPr>
        <p:pic>
          <p:nvPicPr>
            <p:cNvPr id="36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37" name="Скругленный прямоугольник 36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11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66" name="Скругленный прямоугольник 65"/>
          <p:cNvSpPr/>
          <p:nvPr/>
        </p:nvSpPr>
        <p:spPr>
          <a:xfrm>
            <a:off x="4067944" y="2780928"/>
            <a:ext cx="1584176" cy="9144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/>
              <a:t>5+8</a:t>
            </a:r>
            <a:endParaRPr lang="ru-RU" sz="6600" b="1" dirty="0"/>
          </a:p>
        </p:txBody>
      </p:sp>
      <p:pic>
        <p:nvPicPr>
          <p:cNvPr id="9227" name="Picture 11" descr="C:\Users\Ольга\Downloads\Truhe.gi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524328" y="5503264"/>
            <a:ext cx="1443236" cy="1354736"/>
          </a:xfrm>
          <a:prstGeom prst="rect">
            <a:avLst/>
          </a:prstGeom>
          <a:noFill/>
        </p:spPr>
      </p:pic>
      <p:pic>
        <p:nvPicPr>
          <p:cNvPr id="42" name="Picture 15" descr="C:\Users\Ольга\Downloads\0_699ed_92e873a1_orig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835696" y="548680"/>
            <a:ext cx="648072" cy="634234"/>
          </a:xfrm>
          <a:prstGeom prst="rect">
            <a:avLst/>
          </a:prstGeom>
          <a:noFill/>
        </p:spPr>
      </p:pic>
      <p:pic>
        <p:nvPicPr>
          <p:cNvPr id="31" name="Picture 3" descr="C:\Users\Ольга\Downloads\2814.gif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flipH="1">
            <a:off x="5220072" y="1124744"/>
            <a:ext cx="3109241" cy="4536504"/>
          </a:xfrm>
          <a:prstGeom prst="rect">
            <a:avLst/>
          </a:prstGeom>
          <a:noFill/>
        </p:spPr>
      </p:pic>
      <p:pic>
        <p:nvPicPr>
          <p:cNvPr id="45" name="3D-zvuk-slushat_-tol_ko-v-naushnikah-Voda(muzbar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3" cstate="print"/>
          <a:stretch>
            <a:fillRect/>
          </a:stretch>
        </p:blipFill>
        <p:spPr>
          <a:xfrm>
            <a:off x="6372200" y="2636912"/>
            <a:ext cx="244475" cy="244475"/>
          </a:xfrm>
          <a:prstGeom prst="rect">
            <a:avLst/>
          </a:prstGeom>
        </p:spPr>
      </p:pic>
      <p:pic>
        <p:nvPicPr>
          <p:cNvPr id="48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4" cstate="print"/>
          <a:stretch>
            <a:fillRect/>
          </a:stretch>
        </p:blipFill>
        <p:spPr>
          <a:xfrm>
            <a:off x="6732240" y="4077072"/>
            <a:ext cx="244475" cy="244475"/>
          </a:xfrm>
          <a:prstGeom prst="rect">
            <a:avLst/>
          </a:prstGeom>
        </p:spPr>
      </p:pic>
      <p:pic>
        <p:nvPicPr>
          <p:cNvPr id="57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5" cstate="print"/>
          <a:stretch>
            <a:fillRect/>
          </a:stretch>
        </p:blipFill>
        <p:spPr>
          <a:xfrm>
            <a:off x="4427984" y="4869160"/>
            <a:ext cx="244475" cy="244475"/>
          </a:xfrm>
          <a:prstGeom prst="rect">
            <a:avLst/>
          </a:prstGeom>
        </p:spPr>
      </p:pic>
      <p:pic>
        <p:nvPicPr>
          <p:cNvPr id="60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6" cstate="print"/>
          <a:stretch>
            <a:fillRect/>
          </a:stretch>
        </p:blipFill>
        <p:spPr>
          <a:xfrm>
            <a:off x="3995936" y="4509120"/>
            <a:ext cx="244475" cy="244475"/>
          </a:xfrm>
          <a:prstGeom prst="rect">
            <a:avLst/>
          </a:prstGeom>
        </p:spPr>
      </p:pic>
      <p:pic>
        <p:nvPicPr>
          <p:cNvPr id="67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7" cstate="print"/>
          <a:stretch>
            <a:fillRect/>
          </a:stretch>
        </p:blipFill>
        <p:spPr>
          <a:xfrm>
            <a:off x="3419872" y="2708920"/>
            <a:ext cx="244475" cy="244475"/>
          </a:xfrm>
          <a:prstGeom prst="rect">
            <a:avLst/>
          </a:prstGeom>
        </p:spPr>
      </p:pic>
      <p:grpSp>
        <p:nvGrpSpPr>
          <p:cNvPr id="13" name="Группа 56"/>
          <p:cNvGrpSpPr/>
          <p:nvPr/>
        </p:nvGrpSpPr>
        <p:grpSpPr>
          <a:xfrm>
            <a:off x="7092280" y="1196752"/>
            <a:ext cx="1296144" cy="1453344"/>
            <a:chOff x="-2412776" y="476672"/>
            <a:chExt cx="1296144" cy="1453344"/>
          </a:xfrm>
        </p:grpSpPr>
        <p:pic>
          <p:nvPicPr>
            <p:cNvPr id="58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9" name="Скругленный прямоугольник 58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18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68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8" cstate="print"/>
          <a:stretch>
            <a:fillRect/>
          </a:stretch>
        </p:blipFill>
        <p:spPr>
          <a:xfrm>
            <a:off x="4427984" y="1844824"/>
            <a:ext cx="244475" cy="244475"/>
          </a:xfrm>
          <a:prstGeom prst="rect">
            <a:avLst/>
          </a:prstGeom>
        </p:spPr>
      </p:pic>
      <p:pic>
        <p:nvPicPr>
          <p:cNvPr id="69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9" cstate="print"/>
          <a:stretch>
            <a:fillRect/>
          </a:stretch>
        </p:blipFill>
        <p:spPr>
          <a:xfrm>
            <a:off x="6012160" y="2276872"/>
            <a:ext cx="244475" cy="244475"/>
          </a:xfrm>
          <a:prstGeom prst="rect">
            <a:avLst/>
          </a:prstGeom>
        </p:spPr>
      </p:pic>
      <p:pic>
        <p:nvPicPr>
          <p:cNvPr id="72" name="Молодец, золотая жемчужина твоя.wav">
            <a:hlinkClick r:id="" action="ppaction://media"/>
          </p:cNvPr>
          <p:cNvPicPr>
            <a:picLocks noRot="1" noChangeAspect="1"/>
          </p:cNvPicPr>
          <p:nvPr>
            <a:wavAudioFile r:embed="rId3" name="Молодец, золотая жемчужина твоя.wav"/>
          </p:nvPr>
        </p:nvPicPr>
        <p:blipFill>
          <a:blip r:embed="rId20" cstate="print"/>
          <a:stretch>
            <a:fillRect/>
          </a:stretch>
        </p:blipFill>
        <p:spPr>
          <a:xfrm>
            <a:off x="4139952" y="1772816"/>
            <a:ext cx="244475" cy="244475"/>
          </a:xfrm>
          <a:prstGeom prst="rect">
            <a:avLst/>
          </a:prstGeom>
        </p:spPr>
      </p:pic>
      <p:pic>
        <p:nvPicPr>
          <p:cNvPr id="73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21" cstate="print"/>
          <a:stretch>
            <a:fillRect/>
          </a:stretch>
        </p:blipFill>
        <p:spPr>
          <a:xfrm>
            <a:off x="4211960" y="2420888"/>
            <a:ext cx="244475" cy="244475"/>
          </a:xfrm>
          <a:prstGeom prst="rect">
            <a:avLst/>
          </a:prstGeom>
        </p:spPr>
      </p:pic>
      <p:pic>
        <p:nvPicPr>
          <p:cNvPr id="74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22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pic>
        <p:nvPicPr>
          <p:cNvPr id="54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23" cstate="print"/>
          <a:stretch>
            <a:fillRect/>
          </a:stretch>
        </p:blipFill>
        <p:spPr>
          <a:xfrm>
            <a:off x="6372200" y="3501008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9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0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2370" fill="hold"/>
                                        <p:tgtEl>
                                          <p:spTgt spid="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370"/>
                            </p:stCondLst>
                            <p:childTnLst>
                              <p:par>
                                <p:cTn id="2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2713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7.03053E-7 C 0.00729 0.01272 0.01302 0.02498 0.01892 0.03816 C 0.02274 0.05828 0.03142 0.07701 0.04115 0.09644 C 0.04688 0.11795 0.05729 0.13899 0.06702 0.16004 C 0.07083 0.16906 0.075 0.17831 0.07952 0.18733 C 0.0809 0.19103 0.08594 0.1982 0.08594 0.19843 C 0.0908 0.21693 0.1059 0.24861 0.12101 0.2655 C 0.1309 0.30851 0.15781 0.35176 0.18195 0.39292 C 0.19115 0.40888 0.19445 0.42785 0.21077 0.44195 C 0.21424 0.45259 0.22136 0.46161 0.22969 0.47109 C 0.23854 0.48104 0.24063 0.49214 0.25191 0.50185 C 0.25764 0.51457 0.26563 0.52359 0.27743 0.53469 C 0.28142 0.53839 0.29028 0.54556 0.29028 0.54579 C 0.29983 0.56106 0.31823 0.57401 0.3349 0.58742 C 0.34583 0.59644 0.35833 0.6043 0.37014 0.61286 C 0.37969 0.6198 0.38733 0.62812 0.39861 0.6346 C 0.40764 0.63969 0.41858 0.64408 0.42743 0.64917 C 0.44705 0.66027 0.46511 0.67692 0.48837 0.68548 C 0.50087 0.69612 0.51736 0.70282 0.53316 0.71092 C 0.55191 0.72017 0.56632 0.73011 0.5908 0.73474 C 0.59705 0.73728 0.60226 0.74075 0.60972 0.74214 C 0.61597 0.74329 0.62882 0.74561 0.62882 0.74584 C 0.6382 0.74931 0.64566 0.75116 0.65764 0.75116 " pathEditMode="relative" rAng="0" ptsTypes="ffffffffffffffffffffffA">
                                      <p:cBhvr>
                                        <p:cTn id="4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9" y="3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713"/>
                            </p:stCondLst>
                            <p:childTnLst>
                              <p:par>
                                <p:cTn id="4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3" dur="2370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370"/>
                            </p:stCondLst>
                            <p:childTnLst>
                              <p:par>
                                <p:cTn id="5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1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2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6" dur="2370" fill="hold"/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370"/>
                            </p:stCondLst>
                            <p:childTnLst>
                              <p:par>
                                <p:cTn id="6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4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5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9" dur="2370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370"/>
                            </p:stCondLst>
                            <p:childTnLst>
                              <p:par>
                                <p:cTn id="8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7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8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2" dur="2370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370"/>
                            </p:stCondLst>
                            <p:childTnLst>
                              <p:par>
                                <p:cTn id="9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0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1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5" dur="2370" fill="hold"/>
                                        <p:tgtEl>
                                          <p:spTgt spid="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370"/>
                            </p:stCondLst>
                            <p:childTnLst>
                              <p:par>
                                <p:cTn id="10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3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4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8" dur="2370" fill="hold"/>
                                        <p:tgtEl>
                                          <p:spTgt spid="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370"/>
                            </p:stCondLst>
                            <p:childTnLst>
                              <p:par>
                                <p:cTn id="1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6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7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1" dur="2370" fill="hold"/>
                                        <p:tgtEl>
                                          <p:spTgt spid="7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2370"/>
                            </p:stCondLst>
                            <p:childTnLst>
                              <p:par>
                                <p:cTn id="13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40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4" dur="2370" fill="hold"/>
                                        <p:tgtEl>
                                          <p:spTgt spid="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370"/>
                            </p:stCondLst>
                            <p:childTnLst>
                              <p:par>
                                <p:cTn id="14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showWhenStopped="0">
                <p:cTn id="148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"/>
                </p:tgtEl>
              </p:cMediaNode>
            </p:audio>
            <p:audio>
              <p:cMediaNode showWhenStopped="0">
                <p:cTn id="1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8"/>
                </p:tgtEl>
              </p:cMediaNode>
            </p:audio>
            <p:audio>
              <p:cMediaNode showWhenStopped="0">
                <p:cTn id="1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  <p:audio>
              <p:cMediaNode showWhenStopped="0">
                <p:cTn id="1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"/>
                </p:tgtEl>
              </p:cMediaNode>
            </p:audio>
            <p:audio>
              <p:cMediaNode showWhenStopped="0">
                <p:cTn id="1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"/>
                </p:tgtEl>
              </p:cMediaNode>
            </p:audio>
            <p:audio>
              <p:cMediaNode showWhenStopped="0">
                <p:cTn id="15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8"/>
                </p:tgtEl>
              </p:cMediaNode>
            </p:audio>
            <p:audio>
              <p:cMediaNode showWhenStopped="0">
                <p:cTn id="15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9"/>
                </p:tgtEl>
              </p:cMediaNode>
            </p:audio>
            <p:audio>
              <p:cMediaNode showWhenStopped="0">
                <p:cTn id="15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  <p:audio>
              <p:cMediaNode showWhenStopped="0">
                <p:cTn id="15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3"/>
                </p:tgtEl>
              </p:cMediaNode>
            </p:audio>
            <p:audio>
              <p:cMediaNode showWhenStopped="0">
                <p:cTn id="15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4"/>
                </p:tgtEl>
              </p:cMediaNode>
            </p:audio>
            <p:audio>
              <p:cMediaNode showWhenStopped="0">
                <p:cTn id="15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Ольга\Downloads\br_cocuk_5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rcRect l="29525"/>
          <a:stretch>
            <a:fillRect/>
          </a:stretch>
        </p:blipFill>
        <p:spPr bwMode="auto">
          <a:xfrm>
            <a:off x="0" y="0"/>
            <a:ext cx="9179984" cy="6858000"/>
          </a:xfrm>
          <a:prstGeom prst="rect">
            <a:avLst/>
          </a:prstGeom>
          <a:noFill/>
        </p:spPr>
      </p:pic>
      <p:pic>
        <p:nvPicPr>
          <p:cNvPr id="19" name="Picture 9" descr="C:\Users\Ольга\Downloads\rakush79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872" y="2492896"/>
            <a:ext cx="2808312" cy="2266263"/>
          </a:xfrm>
          <a:prstGeom prst="rect">
            <a:avLst/>
          </a:prstGeom>
          <a:noFill/>
        </p:spPr>
      </p:pic>
      <p:pic>
        <p:nvPicPr>
          <p:cNvPr id="9226" name="Picture 10" descr="C:\Users\Ольга\Downloads\919756a686f6cecdaa93dd1359ef9e4e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62850" y="0"/>
            <a:ext cx="1581150" cy="1247775"/>
          </a:xfrm>
          <a:prstGeom prst="rect">
            <a:avLst/>
          </a:prstGeom>
          <a:noFill/>
        </p:spPr>
      </p:pic>
      <p:pic>
        <p:nvPicPr>
          <p:cNvPr id="32" name="Picture 15" descr="C:\Users\Ольга\Downloads\0_699ed_92e873a1_orig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72000" y="3645024"/>
            <a:ext cx="648072" cy="634234"/>
          </a:xfrm>
          <a:prstGeom prst="rect">
            <a:avLst/>
          </a:prstGeom>
          <a:noFill/>
        </p:spPr>
      </p:pic>
      <p:grpSp>
        <p:nvGrpSpPr>
          <p:cNvPr id="3" name="Группа 38"/>
          <p:cNvGrpSpPr/>
          <p:nvPr/>
        </p:nvGrpSpPr>
        <p:grpSpPr>
          <a:xfrm>
            <a:off x="179512" y="0"/>
            <a:ext cx="1296144" cy="1453344"/>
            <a:chOff x="-2412776" y="476672"/>
            <a:chExt cx="1296144" cy="1453344"/>
          </a:xfrm>
        </p:grpSpPr>
        <p:pic>
          <p:nvPicPr>
            <p:cNvPr id="40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1" name="Скругленный прямоугольник 40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2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4" name="Группа 44"/>
          <p:cNvGrpSpPr/>
          <p:nvPr/>
        </p:nvGrpSpPr>
        <p:grpSpPr>
          <a:xfrm>
            <a:off x="2699792" y="0"/>
            <a:ext cx="1296144" cy="1453344"/>
            <a:chOff x="-2412776" y="476672"/>
            <a:chExt cx="1296144" cy="1453344"/>
          </a:xfrm>
        </p:grpSpPr>
        <p:pic>
          <p:nvPicPr>
            <p:cNvPr id="46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7" name="Скругленный прямоугольник 46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4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6" name="Группа 47"/>
          <p:cNvGrpSpPr/>
          <p:nvPr/>
        </p:nvGrpSpPr>
        <p:grpSpPr>
          <a:xfrm>
            <a:off x="3779912" y="0"/>
            <a:ext cx="1296144" cy="1453344"/>
            <a:chOff x="-2412776" y="476672"/>
            <a:chExt cx="1296144" cy="1453344"/>
          </a:xfrm>
        </p:grpSpPr>
        <p:pic>
          <p:nvPicPr>
            <p:cNvPr id="49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0" name="Скругленный прямоугольник 49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5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7" name="Группа 50"/>
          <p:cNvGrpSpPr/>
          <p:nvPr/>
        </p:nvGrpSpPr>
        <p:grpSpPr>
          <a:xfrm>
            <a:off x="4788024" y="332656"/>
            <a:ext cx="1296144" cy="1453344"/>
            <a:chOff x="-2412776" y="476672"/>
            <a:chExt cx="1296144" cy="1453344"/>
          </a:xfrm>
        </p:grpSpPr>
        <p:pic>
          <p:nvPicPr>
            <p:cNvPr id="52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3" name="Скругленный прямоугольник 52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6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8" name="Группа 53"/>
          <p:cNvGrpSpPr/>
          <p:nvPr/>
        </p:nvGrpSpPr>
        <p:grpSpPr>
          <a:xfrm>
            <a:off x="5940152" y="620688"/>
            <a:ext cx="1296144" cy="1453344"/>
            <a:chOff x="-2268760" y="476672"/>
            <a:chExt cx="1296144" cy="1453344"/>
          </a:xfrm>
        </p:grpSpPr>
        <p:pic>
          <p:nvPicPr>
            <p:cNvPr id="55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268760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6" name="Скругленный прямоугольник 55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7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9" name="Группа 59"/>
          <p:cNvGrpSpPr/>
          <p:nvPr/>
        </p:nvGrpSpPr>
        <p:grpSpPr>
          <a:xfrm>
            <a:off x="7847856" y="2276872"/>
            <a:ext cx="1296144" cy="1453344"/>
            <a:chOff x="-2412776" y="476672"/>
            <a:chExt cx="1296144" cy="1453344"/>
          </a:xfrm>
        </p:grpSpPr>
        <p:pic>
          <p:nvPicPr>
            <p:cNvPr id="61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62" name="Скругленный прямоугольник 61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9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0" name="Группа 41"/>
          <p:cNvGrpSpPr/>
          <p:nvPr/>
        </p:nvGrpSpPr>
        <p:grpSpPr>
          <a:xfrm>
            <a:off x="1475656" y="188640"/>
            <a:ext cx="1296144" cy="1453344"/>
            <a:chOff x="-2412776" y="476672"/>
            <a:chExt cx="1296144" cy="1453344"/>
          </a:xfrm>
        </p:grpSpPr>
        <p:pic>
          <p:nvPicPr>
            <p:cNvPr id="43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4" name="Скругленный прямоугольник 43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3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5" name="Picture 6" descr="C:\Users\Ольга\Downloads\78203844_0_5a318_2f3e6ad4_XL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51520" y="1412776"/>
            <a:ext cx="3633047" cy="4510657"/>
          </a:xfrm>
          <a:prstGeom prst="rect">
            <a:avLst/>
          </a:prstGeom>
          <a:noFill/>
        </p:spPr>
      </p:pic>
      <p:grpSp>
        <p:nvGrpSpPr>
          <p:cNvPr id="11" name="Группа 37"/>
          <p:cNvGrpSpPr/>
          <p:nvPr/>
        </p:nvGrpSpPr>
        <p:grpSpPr>
          <a:xfrm>
            <a:off x="0" y="1124744"/>
            <a:ext cx="1296144" cy="1453344"/>
            <a:chOff x="-2412776" y="476672"/>
            <a:chExt cx="1296144" cy="1453344"/>
          </a:xfrm>
        </p:grpSpPr>
        <p:pic>
          <p:nvPicPr>
            <p:cNvPr id="36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37" name="Скругленный прямоугольник 36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66" name="Скругленный прямоугольник 65"/>
          <p:cNvSpPr/>
          <p:nvPr/>
        </p:nvSpPr>
        <p:spPr>
          <a:xfrm>
            <a:off x="3635896" y="2780928"/>
            <a:ext cx="2232248" cy="9144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/>
              <a:t>17-9</a:t>
            </a:r>
            <a:endParaRPr lang="ru-RU" sz="6600" b="1" dirty="0"/>
          </a:p>
        </p:txBody>
      </p:sp>
      <p:pic>
        <p:nvPicPr>
          <p:cNvPr id="9227" name="Picture 11" descr="C:\Users\Ольга\Downloads\Truhe.gif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524328" y="5503264"/>
            <a:ext cx="1443236" cy="1354736"/>
          </a:xfrm>
          <a:prstGeom prst="rect">
            <a:avLst/>
          </a:prstGeom>
          <a:noFill/>
        </p:spPr>
      </p:pic>
      <p:pic>
        <p:nvPicPr>
          <p:cNvPr id="42" name="Picture 15" descr="C:\Users\Ольга\Downloads\0_699ed_92e873a1_orig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452320" y="1484784"/>
            <a:ext cx="648072" cy="634234"/>
          </a:xfrm>
          <a:prstGeom prst="rect">
            <a:avLst/>
          </a:prstGeom>
          <a:noFill/>
        </p:spPr>
      </p:pic>
      <p:pic>
        <p:nvPicPr>
          <p:cNvPr id="31" name="Picture 3" descr="C:\Users\Ольга\Downloads\2814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flipH="1">
            <a:off x="5148064" y="1268760"/>
            <a:ext cx="3109241" cy="4536504"/>
          </a:xfrm>
          <a:prstGeom prst="rect">
            <a:avLst/>
          </a:prstGeom>
          <a:noFill/>
        </p:spPr>
      </p:pic>
      <p:pic>
        <p:nvPicPr>
          <p:cNvPr id="45" name="3D-zvuk-slushat_-tol_ko-v-naushnikah-Voda(muzbar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4" cstate="print"/>
          <a:stretch>
            <a:fillRect/>
          </a:stretch>
        </p:blipFill>
        <p:spPr>
          <a:xfrm>
            <a:off x="4716016" y="4869160"/>
            <a:ext cx="244475" cy="244475"/>
          </a:xfrm>
          <a:prstGeom prst="rect">
            <a:avLst/>
          </a:prstGeom>
        </p:spPr>
      </p:pic>
      <p:pic>
        <p:nvPicPr>
          <p:cNvPr id="63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5" cstate="print"/>
          <a:stretch>
            <a:fillRect/>
          </a:stretch>
        </p:blipFill>
        <p:spPr>
          <a:xfrm>
            <a:off x="3491880" y="3068960"/>
            <a:ext cx="244475" cy="244475"/>
          </a:xfrm>
          <a:prstGeom prst="rect">
            <a:avLst/>
          </a:prstGeom>
        </p:spPr>
      </p:pic>
      <p:pic>
        <p:nvPicPr>
          <p:cNvPr id="67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6" cstate="print"/>
          <a:stretch>
            <a:fillRect/>
          </a:stretch>
        </p:blipFill>
        <p:spPr>
          <a:xfrm>
            <a:off x="3779912" y="2204864"/>
            <a:ext cx="244475" cy="244475"/>
          </a:xfrm>
          <a:prstGeom prst="rect">
            <a:avLst/>
          </a:prstGeom>
        </p:spPr>
      </p:pic>
      <p:grpSp>
        <p:nvGrpSpPr>
          <p:cNvPr id="12" name="Группа 56"/>
          <p:cNvGrpSpPr/>
          <p:nvPr/>
        </p:nvGrpSpPr>
        <p:grpSpPr>
          <a:xfrm>
            <a:off x="7092280" y="1196752"/>
            <a:ext cx="1296144" cy="1453344"/>
            <a:chOff x="-2412776" y="476672"/>
            <a:chExt cx="1296144" cy="1453344"/>
          </a:xfrm>
        </p:grpSpPr>
        <p:pic>
          <p:nvPicPr>
            <p:cNvPr id="58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9" name="Скругленный прямоугольник 58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8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70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7" cstate="print"/>
          <a:stretch>
            <a:fillRect/>
          </a:stretch>
        </p:blipFill>
        <p:spPr>
          <a:xfrm>
            <a:off x="6228184" y="2204864"/>
            <a:ext cx="244475" cy="244475"/>
          </a:xfrm>
          <a:prstGeom prst="rect">
            <a:avLst/>
          </a:prstGeom>
        </p:spPr>
      </p:pic>
      <p:pic>
        <p:nvPicPr>
          <p:cNvPr id="72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8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pic>
        <p:nvPicPr>
          <p:cNvPr id="51" name="Правильно, лови золотую жемчужину.wav">
            <a:hlinkClick r:id="" action="ppaction://media"/>
          </p:cNvPr>
          <p:cNvPicPr>
            <a:picLocks noRot="1" noChangeAspect="1"/>
          </p:cNvPicPr>
          <p:nvPr>
            <a:wavAudioFile r:embed="rId3" name="Правильно, лови золотую жемчужину.wav"/>
          </p:nvPr>
        </p:nvPicPr>
        <p:blipFill>
          <a:blip r:embed="rId14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pic>
        <p:nvPicPr>
          <p:cNvPr id="54" name="Думай, это неверный ответ.wav">
            <a:hlinkClick r:id="" action="ppaction://media"/>
          </p:cNvPr>
          <p:cNvPicPr>
            <a:picLocks noRot="1" noChangeAspect="1"/>
          </p:cNvPicPr>
          <p:nvPr>
            <a:wavAudioFile r:embed="rId4" name="Думай, это неверный ответ.wav"/>
          </p:nvPr>
        </p:nvPicPr>
        <p:blipFill>
          <a:blip r:embed="rId14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pic>
        <p:nvPicPr>
          <p:cNvPr id="64" name="Думай, это неверный ответ.wav">
            <a:hlinkClick r:id="" action="ppaction://media"/>
          </p:cNvPr>
          <p:cNvPicPr>
            <a:picLocks noRot="1" noChangeAspect="1"/>
          </p:cNvPicPr>
          <p:nvPr>
            <a:wavAudioFile r:embed="rId4" name="Думай, это неверный ответ.wav"/>
          </p:nvPr>
        </p:nvPicPr>
        <p:blipFill>
          <a:blip r:embed="rId19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pic>
        <p:nvPicPr>
          <p:cNvPr id="65" name="Думай, это неверный ответ.wav">
            <a:hlinkClick r:id="" action="ppaction://media"/>
          </p:cNvPr>
          <p:cNvPicPr>
            <a:picLocks noRot="1" noChangeAspect="1"/>
          </p:cNvPicPr>
          <p:nvPr>
            <a:wavAudioFile r:embed="rId4" name="Думай, это неверный ответ.wav"/>
          </p:nvPr>
        </p:nvPicPr>
        <p:blipFill>
          <a:blip r:embed="rId20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pic>
        <p:nvPicPr>
          <p:cNvPr id="57" name="Думай, это неверный ответ.wav">
            <a:hlinkClick r:id="" action="ppaction://media"/>
          </p:cNvPr>
          <p:cNvPicPr>
            <a:picLocks noRot="1" noChangeAspect="1"/>
          </p:cNvPicPr>
          <p:nvPr>
            <a:wavAudioFile r:embed="rId4" name="Думай, это неверный ответ.wav"/>
          </p:nvPr>
        </p:nvPicPr>
        <p:blipFill>
          <a:blip r:embed="rId21" cstate="print"/>
          <a:stretch>
            <a:fillRect/>
          </a:stretch>
        </p:blipFill>
        <p:spPr>
          <a:xfrm>
            <a:off x="4427984" y="3501008"/>
            <a:ext cx="244475" cy="244475"/>
          </a:xfrm>
          <a:prstGeom prst="rect">
            <a:avLst/>
          </a:prstGeom>
        </p:spPr>
      </p:pic>
      <p:pic>
        <p:nvPicPr>
          <p:cNvPr id="60" name="Думай, это неверный ответ.wav">
            <a:hlinkClick r:id="" action="ppaction://media"/>
          </p:cNvPr>
          <p:cNvPicPr>
            <a:picLocks noRot="1" noChangeAspect="1"/>
          </p:cNvPicPr>
          <p:nvPr>
            <a:wavAudioFile r:embed="rId4" name="Думай, это неверный ответ.wav"/>
          </p:nvPr>
        </p:nvPicPr>
        <p:blipFill>
          <a:blip r:embed="rId22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370" fill="hold"/>
                                        <p:tgtEl>
                                          <p:spTgt spid="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371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6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7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3139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139"/>
                            </p:stCondLst>
                            <p:childTnLst>
                              <p:par>
                                <p:cTn id="3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0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1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" dur="3139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139"/>
                            </p:stCondLst>
                            <p:childTnLst>
                              <p:par>
                                <p:cTn id="4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3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4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8" dur="3139" fill="hold"/>
                                        <p:tgtEl>
                                          <p:spTgt spid="6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139"/>
                            </p:stCondLst>
                            <p:childTnLst>
                              <p:par>
                                <p:cTn id="6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6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7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1" dur="3139" fill="hold"/>
                                        <p:tgtEl>
                                          <p:spTgt spid="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139"/>
                            </p:stCondLst>
                            <p:childTnLst>
                              <p:par>
                                <p:cTn id="7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9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0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4" dur="2370" fill="hold"/>
                                        <p:tgtEl>
                                          <p:spTgt spid="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370"/>
                            </p:stCondLst>
                            <p:childTnLst>
                              <p:par>
                                <p:cTn id="8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2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3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7" dur="2370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370"/>
                            </p:stCondLst>
                            <p:childTnLst>
                              <p:par>
                                <p:cTn id="9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6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0" dur="3346" fill="hold"/>
                                        <p:tgtEl>
                                          <p:spTgt spid="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56337E-6 C 0.00052 0.00254 0.00052 0.01295 0.00121 0.01711 C 0.00121 0.02382 0.00156 0.03006 0.00191 0.03446 C 0.00191 0.03677 0.00191 0.03908 0.00191 0.04024 C 0.00208 0.04186 0.00208 0.04209 0.00208 0.04348 C 0.00243 0.04695 0.00243 0.05088 0.00278 0.05435 C 0.00312 0.06475 0.00347 0.07447 0.00399 0.08325 C 0.00503 0.09829 0.00399 0.09089 0.00468 0.09574 C 0.00503 0.10014 0.00503 0.10499 0.00538 0.10962 C 0.00573 0.11216 0.00573 0.11725 0.00573 0.11748 C 0.0059 0.13367 0.00573 0.11748 0.00625 0.12581 C 0.00625 0.12812 0.00659 0.1339 0.00659 0.13714 C 0.00694 0.14616 0.00659 0.1339 0.00729 0.14616 C 0.00729 0.14963 0.00729 0.15472 0.00764 0.15865 C 0.00781 0.16119 0.00781 0.16559 0.00781 0.16605 C 0.00816 0.17368 0.0085 0.1753 0.00885 0.18154 C 0.0092 0.19264 0.00972 0.20606 0.01041 0.21392 C 0.01041 0.22433 0.01076 0.22456 0.01111 0.23011 C 0.0118 0.24075 0.01232 0.25601 0.01302 0.26249 C 0.01337 0.26734 0.01371 0.27428 0.01389 0.27613 C 0.01423 0.28238 0.01458 0.2914 0.01493 0.2944 C 0.01528 0.30065 0.0158 0.30851 0.01614 0.31244 C 0.01684 0.32585 0.01771 0.33557 0.01875 0.34644 C 0.01962 0.358 0.02066 0.37558 0.0217 0.38205 C 0.02187 0.38992 0.02257 0.39385 0.02291 0.39986 C 0.02361 0.40518 0.02378 0.41119 0.02413 0.41374 C 0.02482 0.42229 0.02413 0.41304 0.02482 0.41929 C 0.02482 0.42021 0.02482 0.42229 0.02517 0.42299 C 0.02517 0.42507 0.02552 0.42507 0.02552 0.42692 C 0.02569 0.43062 0.02639 0.43524 0.02673 0.43756 C 0.02708 0.43871 0.02708 0.43918 0.02743 0.44056 C 0.0283 0.45583 0.02986 0.46045 0.03125 0.47109 C 0.03142 0.47687 0.03177 0.47687 0.03212 0.48196 C 0.03246 0.48612 0.03281 0.49075 0.03316 0.4926 C 0.0335 0.49977 0.03403 0.50809 0.03472 0.51087 C 0.03507 0.52081 0.03541 0.52313 0.03593 0.52891 C 0.03593 0.53168 0.03628 0.5333 0.03663 0.53561 C 0.03663 0.5377 0.03698 0.54232 0.03698 0.54325 C 0.03784 0.54926 0.03854 0.56013 0.03923 0.57146 C 0.03975 0.58002 0.04045 0.58834 0.0408 0.59528 C 0.04114 0.59551 0.04114 0.59782 0.04114 0.59829 C 0.04114 0.59991 0.04132 0.60106 0.04132 0.60222 C 0.04166 0.60245 0.04166 0.60407 0.04166 0.60453 C 0.04201 0.61471 0.04166 0.60569 0.04236 0.61124 C 0.04236 0.61378 0.04271 0.61818 0.04305 0.61956 C 0.04305 0.62072 0.04305 0.62303 0.04305 0.6235 C 0.0434 0.62511 0.0434 0.62141 0.0434 0.62211 " pathEditMode="relative" rAng="0" ptsTypes="ffffffffffffffffffffffffffffffffffffffffffffffA">
                                      <p:cBhvr>
                                        <p:cTn id="112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" y="3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3346"/>
                            </p:stCondLst>
                            <p:childTnLst>
                              <p:par>
                                <p:cTn id="11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0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1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5" dur="3139" fill="hold"/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3139"/>
                            </p:stCondLst>
                            <p:childTnLst>
                              <p:par>
                                <p:cTn id="12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0" fill="hold">
                      <p:stCondLst>
                        <p:cond delay="0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3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4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8" dur="2370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370"/>
                            </p:stCondLst>
                            <p:childTnLst>
                              <p:par>
                                <p:cTn id="14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showWhenStopped="0">
                <p:cTn id="142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"/>
                </p:tgtEl>
              </p:cMediaNode>
            </p:audio>
            <p:audio>
              <p:cMediaNode showWhenStopped="0">
                <p:cTn id="1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3"/>
                </p:tgtEl>
              </p:cMediaNode>
            </p:audio>
            <p:audio>
              <p:cMediaNode showWhenStopped="0">
                <p:cTn id="14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"/>
                </p:tgtEl>
              </p:cMediaNode>
            </p:audio>
            <p:audio>
              <p:cMediaNode showWhenStopped="0">
                <p:cTn id="14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0"/>
                </p:tgtEl>
              </p:cMediaNode>
            </p:audio>
            <p:audio>
              <p:cMediaNode showWhenStopped="0">
                <p:cTn id="1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  <p:audio>
              <p:cMediaNode showWhenStopped="0">
                <p:cTn id="14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"/>
                </p:tgtEl>
              </p:cMediaNode>
            </p:audio>
            <p:audio>
              <p:cMediaNode showWhenStopped="0">
                <p:cTn id="1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"/>
                </p:tgtEl>
              </p:cMediaNode>
            </p:audio>
            <p:audio>
              <p:cMediaNode showWhenStopped="0">
                <p:cTn id="1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4"/>
                </p:tgtEl>
              </p:cMediaNode>
            </p:audio>
            <p:audio>
              <p:cMediaNode showWhenStopped="0">
                <p:cTn id="1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5"/>
                </p:tgtEl>
              </p:cMediaNode>
            </p:audio>
            <p:audio>
              <p:cMediaNode showWhenStopped="0">
                <p:cTn id="1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  <p:audio>
              <p:cMediaNode showWhenStopped="0">
                <p:cTn id="1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Ольга\Downloads\br_cocuk_5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 l="29525"/>
          <a:stretch>
            <a:fillRect/>
          </a:stretch>
        </p:blipFill>
        <p:spPr bwMode="auto">
          <a:xfrm>
            <a:off x="0" y="0"/>
            <a:ext cx="9179984" cy="6858000"/>
          </a:xfrm>
          <a:prstGeom prst="rect">
            <a:avLst/>
          </a:prstGeom>
          <a:noFill/>
        </p:spPr>
      </p:pic>
      <p:pic>
        <p:nvPicPr>
          <p:cNvPr id="19" name="Picture 9" descr="C:\Users\Ольга\Downloads\rakush79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872" y="2492896"/>
            <a:ext cx="2808312" cy="2266263"/>
          </a:xfrm>
          <a:prstGeom prst="rect">
            <a:avLst/>
          </a:prstGeom>
          <a:noFill/>
        </p:spPr>
      </p:pic>
      <p:pic>
        <p:nvPicPr>
          <p:cNvPr id="9226" name="Picture 10" descr="C:\Users\Ольга\Downloads\919756a686f6cecdaa93dd1359ef9e4e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62850" y="0"/>
            <a:ext cx="1581150" cy="1247775"/>
          </a:xfrm>
          <a:prstGeom prst="rect">
            <a:avLst/>
          </a:prstGeom>
          <a:noFill/>
        </p:spPr>
      </p:pic>
      <p:pic>
        <p:nvPicPr>
          <p:cNvPr id="32" name="Picture 15" descr="C:\Users\Ольга\Downloads\0_699ed_92e873a1_orig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0" y="3645024"/>
            <a:ext cx="648072" cy="634234"/>
          </a:xfrm>
          <a:prstGeom prst="rect">
            <a:avLst/>
          </a:prstGeom>
          <a:noFill/>
        </p:spPr>
      </p:pic>
      <p:grpSp>
        <p:nvGrpSpPr>
          <p:cNvPr id="3" name="Группа 38"/>
          <p:cNvGrpSpPr/>
          <p:nvPr/>
        </p:nvGrpSpPr>
        <p:grpSpPr>
          <a:xfrm>
            <a:off x="179512" y="0"/>
            <a:ext cx="1296144" cy="1453344"/>
            <a:chOff x="-2412776" y="476672"/>
            <a:chExt cx="1296144" cy="1453344"/>
          </a:xfrm>
        </p:grpSpPr>
        <p:pic>
          <p:nvPicPr>
            <p:cNvPr id="40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1" name="Скругленный прямоугольник 40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12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4" name="Группа 44"/>
          <p:cNvGrpSpPr/>
          <p:nvPr/>
        </p:nvGrpSpPr>
        <p:grpSpPr>
          <a:xfrm>
            <a:off x="2699792" y="0"/>
            <a:ext cx="1296144" cy="1453344"/>
            <a:chOff x="-2412776" y="476672"/>
            <a:chExt cx="1296144" cy="1453344"/>
          </a:xfrm>
        </p:grpSpPr>
        <p:pic>
          <p:nvPicPr>
            <p:cNvPr id="46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7" name="Скругленный прямоугольник 46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14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6" name="Группа 47"/>
          <p:cNvGrpSpPr/>
          <p:nvPr/>
        </p:nvGrpSpPr>
        <p:grpSpPr>
          <a:xfrm>
            <a:off x="3779912" y="0"/>
            <a:ext cx="1296144" cy="1453344"/>
            <a:chOff x="-2412776" y="476672"/>
            <a:chExt cx="1296144" cy="1453344"/>
          </a:xfrm>
        </p:grpSpPr>
        <p:pic>
          <p:nvPicPr>
            <p:cNvPr id="49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0" name="Скругленный прямоугольник 49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15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7" name="Группа 50"/>
          <p:cNvGrpSpPr/>
          <p:nvPr/>
        </p:nvGrpSpPr>
        <p:grpSpPr>
          <a:xfrm>
            <a:off x="4788024" y="332656"/>
            <a:ext cx="1296144" cy="1453344"/>
            <a:chOff x="-2412776" y="476672"/>
            <a:chExt cx="1296144" cy="1453344"/>
          </a:xfrm>
        </p:grpSpPr>
        <p:pic>
          <p:nvPicPr>
            <p:cNvPr id="52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3" name="Скругленный прямоугольник 52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16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8" name="Группа 53"/>
          <p:cNvGrpSpPr/>
          <p:nvPr/>
        </p:nvGrpSpPr>
        <p:grpSpPr>
          <a:xfrm>
            <a:off x="5940152" y="620688"/>
            <a:ext cx="1296144" cy="1453344"/>
            <a:chOff x="-2268760" y="476672"/>
            <a:chExt cx="1296144" cy="1453344"/>
          </a:xfrm>
        </p:grpSpPr>
        <p:pic>
          <p:nvPicPr>
            <p:cNvPr id="55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268760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6" name="Скругленный прямоугольник 55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17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9" name="Группа 59"/>
          <p:cNvGrpSpPr/>
          <p:nvPr/>
        </p:nvGrpSpPr>
        <p:grpSpPr>
          <a:xfrm>
            <a:off x="7847856" y="2276872"/>
            <a:ext cx="1296144" cy="1453344"/>
            <a:chOff x="-2412776" y="476672"/>
            <a:chExt cx="1296144" cy="1453344"/>
          </a:xfrm>
        </p:grpSpPr>
        <p:pic>
          <p:nvPicPr>
            <p:cNvPr id="61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62" name="Скругленный прямоугольник 61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19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0" name="Группа 62"/>
          <p:cNvGrpSpPr/>
          <p:nvPr/>
        </p:nvGrpSpPr>
        <p:grpSpPr>
          <a:xfrm>
            <a:off x="7847856" y="3645024"/>
            <a:ext cx="1296144" cy="1453344"/>
            <a:chOff x="-2412776" y="476672"/>
            <a:chExt cx="1296144" cy="1453344"/>
          </a:xfrm>
        </p:grpSpPr>
        <p:pic>
          <p:nvPicPr>
            <p:cNvPr id="64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65" name="Скругленный прямоугольник 64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20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1" name="Группа 41"/>
          <p:cNvGrpSpPr/>
          <p:nvPr/>
        </p:nvGrpSpPr>
        <p:grpSpPr>
          <a:xfrm>
            <a:off x="1475656" y="188640"/>
            <a:ext cx="1296144" cy="1453344"/>
            <a:chOff x="-2412776" y="476672"/>
            <a:chExt cx="1296144" cy="1453344"/>
          </a:xfrm>
        </p:grpSpPr>
        <p:pic>
          <p:nvPicPr>
            <p:cNvPr id="43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44" name="Скругленный прямоугольник 43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13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5" name="Picture 6" descr="C:\Users\Ольга\Downloads\78203844_0_5a318_2f3e6ad4_XL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51520" y="1412776"/>
            <a:ext cx="3633047" cy="4510657"/>
          </a:xfrm>
          <a:prstGeom prst="rect">
            <a:avLst/>
          </a:prstGeom>
          <a:noFill/>
        </p:spPr>
      </p:pic>
      <p:grpSp>
        <p:nvGrpSpPr>
          <p:cNvPr id="12" name="Группа 37"/>
          <p:cNvGrpSpPr/>
          <p:nvPr/>
        </p:nvGrpSpPr>
        <p:grpSpPr>
          <a:xfrm>
            <a:off x="0" y="1196752"/>
            <a:ext cx="1296144" cy="1453344"/>
            <a:chOff x="-2412776" y="476672"/>
            <a:chExt cx="1296144" cy="1453344"/>
          </a:xfrm>
        </p:grpSpPr>
        <p:pic>
          <p:nvPicPr>
            <p:cNvPr id="36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37" name="Скругленный прямоугольник 36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11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66" name="Скругленный прямоугольник 65"/>
          <p:cNvSpPr/>
          <p:nvPr/>
        </p:nvSpPr>
        <p:spPr>
          <a:xfrm>
            <a:off x="4067944" y="2780928"/>
            <a:ext cx="1584176" cy="9144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/>
              <a:t>9+9</a:t>
            </a:r>
            <a:endParaRPr lang="ru-RU" sz="6600" b="1" dirty="0"/>
          </a:p>
        </p:txBody>
      </p:sp>
      <p:pic>
        <p:nvPicPr>
          <p:cNvPr id="9227" name="Picture 11" descr="C:\Users\Ольга\Downloads\Truhe.gi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524328" y="5503264"/>
            <a:ext cx="1443236" cy="1354736"/>
          </a:xfrm>
          <a:prstGeom prst="rect">
            <a:avLst/>
          </a:prstGeom>
          <a:noFill/>
        </p:spPr>
      </p:pic>
      <p:pic>
        <p:nvPicPr>
          <p:cNvPr id="45" name="3D-zvuk-slushat_-tol_ko-v-naushnikah-Voda(muzbar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2" cstate="print"/>
          <a:stretch>
            <a:fillRect/>
          </a:stretch>
        </p:blipFill>
        <p:spPr>
          <a:xfrm>
            <a:off x="6372200" y="2636912"/>
            <a:ext cx="244475" cy="244475"/>
          </a:xfrm>
          <a:prstGeom prst="rect">
            <a:avLst/>
          </a:prstGeom>
        </p:spPr>
      </p:pic>
      <p:pic>
        <p:nvPicPr>
          <p:cNvPr id="48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3" cstate="print"/>
          <a:stretch>
            <a:fillRect/>
          </a:stretch>
        </p:blipFill>
        <p:spPr>
          <a:xfrm>
            <a:off x="6732240" y="4077072"/>
            <a:ext cx="244475" cy="244475"/>
          </a:xfrm>
          <a:prstGeom prst="rect">
            <a:avLst/>
          </a:prstGeom>
        </p:spPr>
      </p:pic>
      <p:pic>
        <p:nvPicPr>
          <p:cNvPr id="57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4" cstate="print"/>
          <a:stretch>
            <a:fillRect/>
          </a:stretch>
        </p:blipFill>
        <p:spPr>
          <a:xfrm>
            <a:off x="4427984" y="4869160"/>
            <a:ext cx="244475" cy="244475"/>
          </a:xfrm>
          <a:prstGeom prst="rect">
            <a:avLst/>
          </a:prstGeom>
        </p:spPr>
      </p:pic>
      <p:pic>
        <p:nvPicPr>
          <p:cNvPr id="60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5" cstate="print"/>
          <a:stretch>
            <a:fillRect/>
          </a:stretch>
        </p:blipFill>
        <p:spPr>
          <a:xfrm>
            <a:off x="3995936" y="4509120"/>
            <a:ext cx="244475" cy="244475"/>
          </a:xfrm>
          <a:prstGeom prst="rect">
            <a:avLst/>
          </a:prstGeom>
        </p:spPr>
      </p:pic>
      <p:pic>
        <p:nvPicPr>
          <p:cNvPr id="67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6" cstate="print"/>
          <a:stretch>
            <a:fillRect/>
          </a:stretch>
        </p:blipFill>
        <p:spPr>
          <a:xfrm>
            <a:off x="3419872" y="2708920"/>
            <a:ext cx="244475" cy="244475"/>
          </a:xfrm>
          <a:prstGeom prst="rect">
            <a:avLst/>
          </a:prstGeom>
        </p:spPr>
      </p:pic>
      <p:grpSp>
        <p:nvGrpSpPr>
          <p:cNvPr id="13" name="Группа 56"/>
          <p:cNvGrpSpPr/>
          <p:nvPr/>
        </p:nvGrpSpPr>
        <p:grpSpPr>
          <a:xfrm>
            <a:off x="7092280" y="1196752"/>
            <a:ext cx="1296144" cy="1453344"/>
            <a:chOff x="-2412776" y="476672"/>
            <a:chExt cx="1296144" cy="1453344"/>
          </a:xfrm>
        </p:grpSpPr>
        <p:pic>
          <p:nvPicPr>
            <p:cNvPr id="58" name="Picture 13" descr="C:\Users\Ольга\Downloads\398767_original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96" r="16417"/>
            <a:stretch>
              <a:fillRect/>
            </a:stretch>
          </p:blipFill>
          <p:spPr bwMode="auto">
            <a:xfrm>
              <a:off x="-2412776" y="476672"/>
              <a:ext cx="1296144" cy="1453344"/>
            </a:xfrm>
            <a:prstGeom prst="rect">
              <a:avLst/>
            </a:prstGeom>
            <a:noFill/>
          </p:spPr>
        </p:pic>
        <p:sp>
          <p:nvSpPr>
            <p:cNvPr id="59" name="Скругленный прямоугольник 58"/>
            <p:cNvSpPr/>
            <p:nvPr/>
          </p:nvSpPr>
          <p:spPr>
            <a:xfrm>
              <a:off x="-2196752" y="692696"/>
              <a:ext cx="914400" cy="9144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18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69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7" cstate="print"/>
          <a:stretch>
            <a:fillRect/>
          </a:stretch>
        </p:blipFill>
        <p:spPr>
          <a:xfrm>
            <a:off x="6012160" y="2276872"/>
            <a:ext cx="244475" cy="244475"/>
          </a:xfrm>
          <a:prstGeom prst="rect">
            <a:avLst/>
          </a:prstGeom>
        </p:spPr>
      </p:pic>
      <p:pic>
        <p:nvPicPr>
          <p:cNvPr id="72" name="Молодец, золотая жемчужина твоя.wav">
            <a:hlinkClick r:id="" action="ppaction://media"/>
          </p:cNvPr>
          <p:cNvPicPr>
            <a:picLocks noRot="1" noChangeAspect="1"/>
          </p:cNvPicPr>
          <p:nvPr>
            <a:wavAudioFile r:embed="rId3" name="Молодец, золотая жемчужина твоя.wav"/>
          </p:nvPr>
        </p:nvPicPr>
        <p:blipFill>
          <a:blip r:embed="rId18" cstate="print"/>
          <a:stretch>
            <a:fillRect/>
          </a:stretch>
        </p:blipFill>
        <p:spPr>
          <a:xfrm>
            <a:off x="4139952" y="1772816"/>
            <a:ext cx="244475" cy="244475"/>
          </a:xfrm>
          <a:prstGeom prst="rect">
            <a:avLst/>
          </a:prstGeom>
        </p:spPr>
      </p:pic>
      <p:pic>
        <p:nvPicPr>
          <p:cNvPr id="73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19" cstate="print"/>
          <a:stretch>
            <a:fillRect/>
          </a:stretch>
        </p:blipFill>
        <p:spPr>
          <a:xfrm>
            <a:off x="4211960" y="2420888"/>
            <a:ext cx="244475" cy="244475"/>
          </a:xfrm>
          <a:prstGeom prst="rect">
            <a:avLst/>
          </a:prstGeom>
        </p:spPr>
      </p:pic>
      <p:pic>
        <p:nvPicPr>
          <p:cNvPr id="74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20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pic>
        <p:nvPicPr>
          <p:cNvPr id="54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21" cstate="print"/>
          <a:stretch>
            <a:fillRect/>
          </a:stretch>
        </p:blipFill>
        <p:spPr>
          <a:xfrm>
            <a:off x="6372200" y="3501008"/>
            <a:ext cx="244475" cy="244475"/>
          </a:xfrm>
          <a:prstGeom prst="rect">
            <a:avLst/>
          </a:prstGeom>
        </p:spPr>
      </p:pic>
      <p:pic>
        <p:nvPicPr>
          <p:cNvPr id="42" name="Picture 15" descr="C:\Users\Ольга\Downloads\0_699ed_92e873a1_orig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380312" y="1628800"/>
            <a:ext cx="648072" cy="634234"/>
          </a:xfrm>
          <a:prstGeom prst="rect">
            <a:avLst/>
          </a:prstGeom>
          <a:noFill/>
        </p:spPr>
      </p:pic>
      <p:pic>
        <p:nvPicPr>
          <p:cNvPr id="63" name="Ты ошибся.wav">
            <a:hlinkClick r:id="" action="ppaction://media"/>
          </p:cNvPr>
          <p:cNvPicPr>
            <a:picLocks noRot="1" noChangeAspect="1"/>
          </p:cNvPicPr>
          <p:nvPr>
            <a:wavAudioFile r:embed="rId2" name="Ты ошибся.wav"/>
          </p:nvPr>
        </p:nvPicPr>
        <p:blipFill>
          <a:blip r:embed="rId22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pic>
        <p:nvPicPr>
          <p:cNvPr id="31" name="Picture 3" descr="C:\Users\Ольга\Downloads\2814.gif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 flipH="1">
            <a:off x="5148064" y="1196752"/>
            <a:ext cx="3109241" cy="453650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9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0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2370" fill="hold"/>
                                        <p:tgtEl>
                                          <p:spTgt spid="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370"/>
                            </p:stCondLst>
                            <p:childTnLst>
                              <p:par>
                                <p:cTn id="2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4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2370" fill="hold"/>
                                        <p:tgtEl>
                                          <p:spTgt spid="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370"/>
                            </p:stCondLst>
                            <p:childTnLst>
                              <p:par>
                                <p:cTn id="4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1" dur="2370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370"/>
                            </p:stCondLst>
                            <p:childTnLst>
                              <p:par>
                                <p:cTn id="5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9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0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4" dur="2370" fill="hold"/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370"/>
                            </p:stCondLst>
                            <p:childTnLst>
                              <p:par>
                                <p:cTn id="6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7" dur="2370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370"/>
                            </p:stCondLst>
                            <p:childTnLst>
                              <p:par>
                                <p:cTn id="7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5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6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0" dur="2370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370"/>
                            </p:stCondLst>
                            <p:childTnLst>
                              <p:par>
                                <p:cTn id="9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9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3" dur="2713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3.76503E-6 C 0.00035 0.00995 0.0007 0.01989 0.00122 0.0303 C 0.00139 0.04649 0.00191 0.06175 0.00261 0.07702 C 0.00296 0.09436 0.00365 0.11147 0.00435 0.12836 C 0.00452 0.13576 0.00487 0.14293 0.00521 0.15056 C 0.00521 0.1531 0.00556 0.15912 0.00556 0.15935 C 0.00591 0.17415 0.00695 0.19959 0.00782 0.213 C 0.00851 0.24769 0.01025 0.28261 0.01181 0.31568 C 0.0125 0.32863 0.01268 0.3439 0.01372 0.35523 C 0.01407 0.36356 0.01441 0.37096 0.01511 0.37859 C 0.01563 0.38645 0.0158 0.39547 0.0165 0.40333 C 0.01685 0.41328 0.01737 0.42091 0.01823 0.4297 C 0.01841 0.4327 0.0191 0.43826 0.0191 0.43849 C 0.01962 0.45074 0.02084 0.46138 0.02205 0.47202 C 0.02275 0.47942 0.02362 0.48567 0.02431 0.49237 C 0.025 0.49815 0.02553 0.50486 0.02622 0.50995 C 0.02674 0.51411 0.02744 0.51758 0.02813 0.52174 C 0.02935 0.53076 0.03056 0.54418 0.03212 0.55111 C 0.03299 0.55944 0.03403 0.56499 0.03507 0.57147 C 0.03629 0.57887 0.03733 0.58696 0.03889 0.59066 C 0.03924 0.59251 0.03959 0.59505 0.04011 0.59644 C 0.04046 0.59737 0.04132 0.59922 0.04132 0.59945 C 0.04202 0.60246 0.04254 0.60407 0.04341 0.60407 " pathEditMode="relative" rAng="0" ptsTypes="ffffffffffffffffffffffA">
                                      <p:cBhvr>
                                        <p:cTn id="105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" y="3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713"/>
                            </p:stCondLst>
                            <p:childTnLst>
                              <p:par>
                                <p:cTn id="10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3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4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8" dur="2370" fill="hold"/>
                                        <p:tgtEl>
                                          <p:spTgt spid="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370"/>
                            </p:stCondLst>
                            <p:childTnLst>
                              <p:par>
                                <p:cTn id="1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6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7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1" dur="2370" fill="hold"/>
                                        <p:tgtEl>
                                          <p:spTgt spid="7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2370"/>
                            </p:stCondLst>
                            <p:childTnLst>
                              <p:par>
                                <p:cTn id="13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40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4" dur="2370" fill="hold"/>
                                        <p:tgtEl>
                                          <p:spTgt spid="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370"/>
                            </p:stCondLst>
                            <p:childTnLst>
                              <p:par>
                                <p:cTn id="14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showWhenStopped="0">
                <p:cTn id="148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"/>
                </p:tgtEl>
              </p:cMediaNode>
            </p:audio>
            <p:audio>
              <p:cMediaNode showWhenStopped="0">
                <p:cTn id="1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8"/>
                </p:tgtEl>
              </p:cMediaNode>
            </p:audio>
            <p:audio>
              <p:cMediaNode showWhenStopped="0">
                <p:cTn id="1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  <p:audio>
              <p:cMediaNode showWhenStopped="0">
                <p:cTn id="1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"/>
                </p:tgtEl>
              </p:cMediaNode>
            </p:audio>
            <p:audio>
              <p:cMediaNode showWhenStopped="0">
                <p:cTn id="1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"/>
                </p:tgtEl>
              </p:cMediaNode>
            </p:audio>
            <p:audio>
              <p:cMediaNode showWhenStopped="0">
                <p:cTn id="15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9"/>
                </p:tgtEl>
              </p:cMediaNode>
            </p:audio>
            <p:audio>
              <p:cMediaNode showWhenStopped="0">
                <p:cTn id="15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  <p:audio>
              <p:cMediaNode showWhenStopped="0">
                <p:cTn id="15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3"/>
                </p:tgtEl>
              </p:cMediaNode>
            </p:audio>
            <p:audio>
              <p:cMediaNode showWhenStopped="0">
                <p:cTn id="15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4"/>
                </p:tgtEl>
              </p:cMediaNode>
            </p:audio>
            <p:audio>
              <p:cMediaNode showWhenStopped="0">
                <p:cTn id="15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"/>
                </p:tgtEl>
              </p:cMediaNode>
            </p:audio>
            <p:audio>
              <p:cMediaNode showWhenStopped="0">
                <p:cTn id="15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593</TotalTime>
  <Words>388</Words>
  <Application>Microsoft Office PowerPoint</Application>
  <PresentationFormat>Экран (4:3)</PresentationFormat>
  <Paragraphs>282</Paragraphs>
  <Slides>26</Slides>
  <Notes>0</Notes>
  <HiddenSlides>0</HiddenSlides>
  <MMClips>256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Ольга</cp:lastModifiedBy>
  <cp:revision>72</cp:revision>
  <dcterms:created xsi:type="dcterms:W3CDTF">2013-02-06T16:10:24Z</dcterms:created>
  <dcterms:modified xsi:type="dcterms:W3CDTF">2013-02-08T15:10:52Z</dcterms:modified>
</cp:coreProperties>
</file>