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73" r:id="rId5"/>
    <p:sldId id="261" r:id="rId6"/>
    <p:sldId id="274" r:id="rId7"/>
    <p:sldId id="268" r:id="rId8"/>
    <p:sldId id="269" r:id="rId9"/>
    <p:sldId id="270" r:id="rId10"/>
    <p:sldId id="275" r:id="rId11"/>
    <p:sldId id="276" r:id="rId12"/>
    <p:sldId id="267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89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19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98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768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294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370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97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0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39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358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EC463-2AA7-4A00-8475-77B3FB4593C8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B2E81-6734-442C-8B3C-9FEEBAE17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25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.jpeg"/><Relationship Id="rId7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4.gif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ixelbrush.ru/tags/%F1%F2%F3%E4%E8%E9%ED%FB%E5/page/2/" TargetMode="External"/><Relationship Id="rId7" Type="http://schemas.openxmlformats.org/officeDocument/2006/relationships/hyperlink" Target="http://i68.beon.ru/30/2/2340230/61/93140661/25cad87ad9fe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1.liveinternet.ru/images/attach/c/4/83/779/83779223_bb.gif" TargetMode="External"/><Relationship Id="rId5" Type="http://schemas.openxmlformats.org/officeDocument/2006/relationships/hyperlink" Target="http://dobrota.perm.ru/forum/index.php?s=a4bfa3c47cdba5bb745e6cc938746847&amp;showtopic=9694&amp;st=405" TargetMode="External"/><Relationship Id="rId4" Type="http://schemas.openxmlformats.org/officeDocument/2006/relationships/hyperlink" Target="http://didaktor.ru/texnologicheskij-priyom-sorbonk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4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фон\20ff713f375f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" y="-43085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1916832"/>
            <a:ext cx="60613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Таблица умножения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 и деления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 на 4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538427"/>
            <a:ext cx="6429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Кобелкова</a:t>
            </a:r>
            <a:r>
              <a:rPr lang="ru-RU" dirty="0" smtClean="0">
                <a:solidFill>
                  <a:srgbClr val="FF0000"/>
                </a:solidFill>
              </a:rPr>
              <a:t> Ольга Николаевна</a:t>
            </a:r>
            <a:r>
              <a:rPr lang="ru-RU" dirty="0" smtClean="0"/>
              <a:t>, </a:t>
            </a:r>
          </a:p>
          <a:p>
            <a:r>
              <a:rPr lang="ru-RU" dirty="0" smtClean="0"/>
              <a:t>учитель начальных классов, </a:t>
            </a:r>
          </a:p>
          <a:p>
            <a:r>
              <a:rPr lang="ru-RU" dirty="0" smtClean="0"/>
              <a:t>МКОУ Нечаевская ООШ, Владимирская область.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5743">
            <a:off x="727158" y="2700154"/>
            <a:ext cx="1457692" cy="14576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5743">
            <a:off x="6915916" y="4513584"/>
            <a:ext cx="1457692" cy="1457692"/>
          </a:xfrm>
          <a:prstGeom prst="rect">
            <a:avLst/>
          </a:prstGeom>
        </p:spPr>
      </p:pic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4069913" y="5554497"/>
            <a:ext cx="1511583" cy="301262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Таблица умножения</a:t>
            </a:r>
            <a:endParaRPr lang="ru-RU" sz="1200" dirty="0"/>
          </a:p>
        </p:txBody>
      </p:sp>
      <p:sp>
        <p:nvSpPr>
          <p:cNvPr id="9" name="Управляющая кнопка: настраиваемая 8">
            <a:hlinkClick r:id="rId4" action="ppaction://hlinksldjump" highlightClick="1"/>
          </p:cNvPr>
          <p:cNvSpPr/>
          <p:nvPr/>
        </p:nvSpPr>
        <p:spPr>
          <a:xfrm>
            <a:off x="4069913" y="5868808"/>
            <a:ext cx="1511583" cy="288032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Таблица деления</a:t>
            </a:r>
            <a:endParaRPr lang="ru-RU" sz="1200" dirty="0"/>
          </a:p>
        </p:txBody>
      </p:sp>
      <p:sp>
        <p:nvSpPr>
          <p:cNvPr id="10" name="Управляющая кнопка: настраиваемая 9">
            <a:hlinkClick r:id="rId5" action="ppaction://hlinksldjump" highlightClick="1"/>
          </p:cNvPr>
          <p:cNvSpPr/>
          <p:nvPr/>
        </p:nvSpPr>
        <p:spPr>
          <a:xfrm>
            <a:off x="4059027" y="6156840"/>
            <a:ext cx="1522469" cy="288031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«Разгони тучки»</a:t>
            </a:r>
            <a:endParaRPr lang="ru-RU" sz="1200" dirty="0"/>
          </a:p>
        </p:txBody>
      </p:sp>
      <p:sp>
        <p:nvSpPr>
          <p:cNvPr id="11" name="Управляющая кнопка: настраиваемая 10">
            <a:hlinkClick r:id="rId6" action="ppaction://hlinksldjump" highlightClick="1"/>
          </p:cNvPr>
          <p:cNvSpPr/>
          <p:nvPr/>
        </p:nvSpPr>
        <p:spPr>
          <a:xfrm>
            <a:off x="4045811" y="6444871"/>
            <a:ext cx="1656184" cy="283694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Игра «Найди пример»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976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74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User\Рабочий стол\КЛИПАРТЫ- СОЛНЫШКО\solnce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558243"/>
            <a:ext cx="4553897" cy="416721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2008041" y="795754"/>
            <a:ext cx="5129961" cy="207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chemeClr val="bg1"/>
                </a:solidFill>
              </a:rPr>
              <a:t>28:4</a:t>
            </a:r>
            <a:endParaRPr lang="ru-RU" sz="8800" b="1" dirty="0">
              <a:solidFill>
                <a:schemeClr val="bg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987824" y="2492896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32</a:t>
            </a:r>
            <a:endParaRPr lang="ru-RU" sz="3200" b="1" dirty="0"/>
          </a:p>
        </p:txBody>
      </p:sp>
      <p:sp>
        <p:nvSpPr>
          <p:cNvPr id="8" name="Облако 7"/>
          <p:cNvSpPr/>
          <p:nvPr/>
        </p:nvSpPr>
        <p:spPr>
          <a:xfrm>
            <a:off x="3134182" y="3861048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7</a:t>
            </a:r>
            <a:endParaRPr lang="ru-RU" sz="3200" b="1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211922" y="5943401"/>
            <a:ext cx="648072" cy="6617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6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048 -0.01852 0.04896 -0.00023 0.0717 0.00347 C 0.08003 0.0081 0.08715 0.0118 0.09618 0.01366 C 0.10208 0.01759 0.10781 0.02106 0.11406 0.02407 C 0.1158 0.02569 0.11805 0.02662 0.11927 0.02917 C 0.12048 0.03171 0.11996 0.03495 0.12048 0.03773 C 0.12205 0.04537 0.12361 0.05347 0.12691 0.05995 C 0.1283 0.06574 0.12951 0.07014 0.13212 0.07523 C 0.13159 0.09167 0.13194 0.10833 0.13073 0.12477 C 0.13003 0.13472 0.12031 0.14722 0.11406 0.15208 C 0.08975 0.17083 0.06215 0.17824 0.03455 0.18287 C 0.02552 0.18426 0.01666 0.18611 0.00764 0.18819 C -0.01615 0.19329 0.0033 0.19028 -0.02309 0.19329 C -0.05695 0.20393 -0.0875 0.19421 -0.12309 0.18981 C -0.1592 0.17963 -0.1967 0.16366 -0.23073 0.14514 C -0.25122 0.13426 -0.27084 0.12199 -0.28073 0.09398 C -0.28229 0.08426 -0.28334 0.07222 -0.28594 0.06319 C -0.29063 0.04722 -0.29636 0.03518 -0.3 0.01875 C -0.29966 -0.00857 -0.30018 -0.03588 -0.29879 -0.0632 C -0.29861 -0.06759 -0.29601 -0.07107 -0.29497 -0.07523 C -0.29063 -0.09352 -0.2882 -0.11597 -0.28716 -0.13495 C -0.28577 -0.15949 -0.28507 -0.18403 -0.28334 -0.20857 C -0.28195 -0.22685 -0.27639 -0.24421 -0.27188 -0.26158 C -0.26615 -0.28357 -0.25834 -0.31806 -0.24098 -0.32986 C -0.23021 -0.33727 -0.21719 -0.3419 -0.20521 -0.34352 C -0.17986 -0.35324 -0.15973 -0.34792 -0.13073 -0.34699 C -0.12066 -0.34491 -0.11233 -0.34028 -0.10261 -0.33681 C -0.08542 -0.33079 -0.06771 -0.32708 -0.05 -0.32477 C -0.03542 -0.31898 -0.02118 -0.31134 -0.00643 -0.30602 C 0.00729 -0.2919 -0.01268 -0.31134 0.00902 -0.2956 C 0.01475 -0.29144 0.02014 -0.28333 0.02569 -0.27847 C 0.04166 -0.26435 0.04305 -0.26644 0.05382 -0.25301 C 0.07604 -0.22546 0.09062 -0.18912 0.10902 -0.15718 C 0.11857 -0.12315 0.1033 -0.1757 0.11545 -0.14005 C 0.11684 -0.13588 0.11736 -0.12408 0.11788 -0.1213 C 0.11962 -0.11158 0.12187 -0.1 0.1243 -0.09051 C 0.1309 -0.06389 0.12639 -0.10208 0.13212 -0.06158 C 0.13472 -0.04283 0.13611 -0.02408 0.13837 -0.00509 C 0.13784 0.03194 0.14809 0.13148 0.1 0.1419 C 0.08715 0.1544 0.06909 0.15555 0.05382 0.15717 C 0.03715 0.15648 0.02048 0.15648 0.00382 0.15555 C -0.00799 0.15486 -0.01806 0.14606 -0.02952 0.14352 C -0.0467 0.13542 -0.06528 0.12639 -0.08334 0.12315 C -0.09219 0.11967 -0.1 0.11481 -0.10903 0.11296 C -0.12275 0.10555 -0.1382 0.10092 -0.15261 0.09745 C -0.16216 0.0912 -0.17292 0.08449 -0.18334 0.08217 C -0.18768 0.07755 -0.19184 0.07315 -0.19618 0.06852 C -0.20018 0.06435 -0.20556 0.06273 -0.20903 0.0581 C -0.21163 0.05463 -0.21407 0.05139 -0.21667 0.04792 C -0.21788 0.0463 -0.22049 0.04282 -0.22049 0.04282 C -0.22136 0.04005 -0.22292 0.03727 -0.22309 0.03426 C -0.22413 0.01875 -0.2132 -0.00232 -0.20643 -0.01366 C -0.1974 -0.02894 -0.20382 -0.02245 -0.19618 -0.02894 C -0.18941 -0.04769 -0.19636 -0.0338 -0.18716 -0.04259 C -0.18299 -0.04653 -0.18316 -0.04977 -0.17952 -0.05463 C -0.17084 -0.06597 -0.15764 -0.07083 -0.14618 -0.07338 C -0.13976 -0.07639 -0.13334 -0.07685 -0.12691 -0.08033 C -0.12431 -0.08171 -0.12205 -0.08472 -0.11927 -0.08542 C -0.09775 -0.09167 -0.07309 -0.09097 -0.05122 -0.09236 C -0.03663 -0.09769 -0.02153 -0.09769 -0.00643 -0.09908 C 0.00486 -0.10255 -0.00643 -0.09884 0.0026 -0.10255 C 0.00694 -0.1044 0.01545 -0.10764 0.01545 -0.10764 C 0.05 -0.10718 0.08472 -0.10718 0.11927 -0.10602 C 0.1335 -0.10556 0.14965 -0.09421 0.16406 -0.09051 C 0.18402 -0.08519 0.20538 -0.08403 0.22569 -0.08033 C 0.24566 -0.07292 0.26059 -0.07454 0.28333 -0.07014 C 0.28784 -0.06921 0.31406 -0.06042 0.32309 -0.05972 C 0.3559 -0.05695 0.38889 -0.05671 0.4217 -0.05301 C 0.45521 -0.04931 0.48732 -0.03773 0.52048 -0.03241 C 0.53316 -0.02824 0.54618 -0.02454 0.55902 -0.02222 C 0.57361 -0.01389 0.58819 -0.00833 0.60382 -0.00509 C 0.61423 0.0044 0.63229 0.01597 0.64479 0.01875 C 0.65659 0.03079 0.67205 0.03518 0.68455 0.0463 C 0.69861 0.05903 0.68281 0.05 0.70764 0.06852 C 0.71389 0.07315 0.72083 0.07569 0.72691 0.08032 C 0.73784 0.08842 0.74722 0.10023 0.75902 0.10602 C 0.76232 0.10764 0.76597 0.10787 0.76927 0.10949 C 0.7908 0.12083 0.81198 0.13472 0.83333 0.14676 C 0.83923 0.15 0.84531 0.15092 0.85121 0.15393 C 0.85902 0.1581 0.86823 0.1669 0.8743 0.17407 C 0.87743 0.17824 0.87934 0.18426 0.88333 0.18611 C 0.89271 0.19143 0.90017 0.20046 0.91024 0.20347 C 0.91875 0.2118 0.91354 0.20694 0.92569 0.21713 C 0.93055 0.2213 0.93437 0.23032 0.93837 0.23588 C 0.94027 0.24282 0.94305 0.25023 0.94618 0.25648 C 0.94566 0.27477 0.94635 0.29305 0.94479 0.31111 C 0.94392 0.3213 0.92309 0.34398 0.91545 0.35046 C 0.88837 0.37384 0.85937 0.39167 0.83333 0.41713 C 0.81788 0.43217 0.80573 0.45139 0.78593 0.45486 C 0.77673 0.45949 0.76718 0.46157 0.75764 0.46505 C 0.75642 0.46342 0.75521 0.46157 0.75382 0.45995 C 0.7526 0.45856 0.75 0.45648 0.75 0.45648 L 0.59878 0.27361 L 0.63455 0.28889 " pathEditMode="relative" ptsTypes="fffffffffffffffffffffffffffffffffffffffffffffffffffffffffffffffffffffffffffffffffffffffffffA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User\Рабочий стол\КЛИПАРТЫ- СОЛНЫШКО\solnce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558243"/>
            <a:ext cx="4553897" cy="416721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2008041" y="795754"/>
            <a:ext cx="5129961" cy="207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chemeClr val="bg1"/>
                </a:solidFill>
              </a:rPr>
              <a:t>4∙8</a:t>
            </a:r>
            <a:endParaRPr lang="ru-RU" sz="8800" b="1" dirty="0">
              <a:solidFill>
                <a:schemeClr val="bg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987824" y="2492896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32</a:t>
            </a:r>
            <a:endParaRPr lang="ru-RU" sz="3200" b="1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028384" y="6021288"/>
            <a:ext cx="792088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01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437 -0.04468 C 0.24479 -0.0507 0.25277 -0.05278 0.26371 -0.0551 C 0.30277 -0.0544 0.34166 -0.05556 0.38055 -0.05301 C 0.38993 -0.05278 0.39479 -0.0463 0.39965 -0.03774 C 0.40139 -0.0176 0.40052 0.00648 0.40607 0.02546 C 0.40711 0.03773 0.40781 0.04953 0.40989 0.06134 C 0.41441 0.11689 0.40677 0.16875 0.3651 0.1912 C 0.35694 0.20185 0.36632 0.19004 0.35364 0.20115 C 0.35139 0.2037 0.34965 0.20625 0.34722 0.20833 C 0.33767 0.21551 0.32482 0.22083 0.31389 0.22338 C 0.2967 0.22291 0.27951 0.22338 0.2625 0.22199 C 0.24895 0.2206 0.23472 0.2081 0.22274 0.20115 C 0.20573 0.19189 0.18871 0.18217 0.17152 0.1743 C 0.1559 0.16643 0.13975 0.16064 0.12413 0.15347 C 0.11718 0.15069 0.10486 0.14004 0.10486 0.14027 C 0.09583 0.12731 0.0934 0.11851 0.08941 0.10254 C 0.08454 0.08287 0.07639 0.06435 0.07031 0.04583 C 0.06909 0.04236 0.06875 0.03773 0.0677 0.03402 C 0.06666 0.03032 0.0651 0.02708 0.06389 0.02361 C 0.06163 0.00532 0.05972 -0.00116 0.05868 -0.02246 C 0.05954 -0.06644 0.05937 -0.11065 0.06128 -0.1544 C 0.0618 -0.16436 0.06632 -0.17362 0.06892 -0.18311 C 0.0743 -0.20324 0.08194 -0.22709 0.09079 -0.24468 C 0.09566 -0.26875 0.08993 -0.24815 0.09722 -0.26204 C 0.1059 -0.27778 0.09218 -0.25857 0.10364 -0.27547 C 0.11527 -0.29237 0.1276 -0.30255 0.14461 -0.30787 C 0.15 -0.30741 0.17413 -0.30857 0.18559 -0.3044 C 0.19566 -0.3007 0.20347 -0.29167 0.21389 -0.28912 C 0.21597 -0.2875 0.21805 -0.28519 0.22031 -0.28403 C 0.22274 -0.28264 0.22552 -0.28218 0.22795 -0.28033 C 0.23507 -0.27593 0.24027 -0.27061 0.24843 -0.26875 C 0.26007 -0.26204 0.27014 -0.2507 0.28177 -0.24468 C 0.30746 -0.23079 0.33507 -0.21806 0.3625 -0.21227 C 0.37812 -0.2051 0.39895 -0.19885 0.4125 -0.18658 C 0.42673 -0.17362 0.4401 -0.15811 0.45364 -0.14352 C 0.47239 -0.12338 0.45694 -0.14445 0.47916 -0.10996 C 0.4809 -0.10718 0.48437 -0.10139 0.48437 -0.10116 C 0.48784 -0.08912 0.49184 -0.07801 0.49461 -0.06505 C 0.49722 -0.03519 0.50069 -0.00903 0.50225 0.02222 C 0.50191 0.03865 0.50243 0.05463 0.50104 0.07152 C 0.50052 0.07824 0.48871 0.09328 0.48559 0.09884 C 0.47899 0.10972 0.47534 0.12222 0.4651 0.12916 C 0.46163 0.13171 0.44843 0.14027 0.44323 0.14537 C 0.43177 0.15555 0.42014 0.16898 0.40607 0.17245 C 0.39548 0.1868 0.37968 0.20185 0.3651 0.20833 C 0.35659 0.2162 0.34739 0.2206 0.33698 0.22338 C 0.32048 0.23495 0.33889 0.22338 0.31128 0.2324 C 0.27882 0.24236 0.33437 0.23518 0.28055 0.23912 C 0.25364 0.24791 0.2842 0.23888 0.22656 0.24421 C 0.21579 0.2449 0.2026 0.25 0.19201 0.25231 C 0.15607 0.25138 0.12031 0.24953 0.08437 0.24745 C 0.0717 0.24699 0.0585 0.23263 0.04843 0.22546 C 0.03559 0.21551 0.02048 0.21018 0.00746 0.1993 C 0.00208 0.18703 -0.00139 0.17245 -0.00677 0.16041 C -0.00799 0.15787 -0.01042 0.15601 -0.01181 0.15347 C -0.01875 0.14097 -0.0158 0.14143 -0.02205 0.12824 C -0.02761 0.11643 -0.03559 0.10879 -0.04132 0.09722 C -0.04775 0.08449 -0.05035 0.07338 -0.05539 0.05949 C -0.05921 0.03055 -0.07118 0.00347 -0.07969 -0.02431 C -0.08525 -0.0419 -0.08698 -0.06042 -0.09011 -0.07917 C -0.09254 -0.13056 -0.09323 -0.12524 -0.08611 -0.2051 C -0.08559 -0.21088 -0.08264 -0.21551 -0.08108 -0.22084 C -0.07414 -0.24329 -0.06372 -0.26574 -0.05799 -0.28912 C -0.05087 -0.31713 -0.03559 -0.36088 -0.01563 -0.37778 C 0.01701 -0.40579 0.03541 -0.41436 0.07413 -0.42061 C 0.11718 -0.43982 0.16649 -0.42987 0.20989 -0.41389 C 0.22621 -0.40787 0.24166 -0.39931 0.25868 -0.39676 C 0.30902 -0.37431 0.36007 -0.35487 0.41128 -0.33519 C 0.43246 -0.32709 0.46145 -0.31875 0.48055 -0.30602 C 0.48923 -0.3007 0.4967 -0.29237 0.50486 -0.28565 C 0.52118 -0.27176 0.52569 -0.24977 0.53437 -0.22894 C 0.54791 -0.19699 0.56527 -0.16621 0.57656 -0.13218 C 0.59027 -0.09028 0.59982 -0.04584 0.6151 -0.00533 C 0.61944 0.02361 0.61979 0.01875 0.61632 0.06134 C 0.61527 0.07384 0.60989 0.08101 0.60607 0.09236 C 0.60086 0.10763 0.59618 0.12314 0.59079 0.13842 C 0.5802 0.16782 0.56857 0.19305 0.54843 0.21342 C 0.52795 0.23426 0.54895 0.21018 0.52656 0.2287 C 0.52326 0.23171 0.52083 0.23588 0.5177 0.23912 C 0.49861 0.25671 0.47916 0.27013 0.45607 0.275 C 0.4434 0.28611 0.4375 0.29259 0.42274 0.29513 C 0.4118 0.30185 0.40312 0.30949 0.39323 0.31759 C 0.3842 0.33634 0.35312 0.34351 0.33819 0.34629 C 0.31389 0.34606 0.28941 0.34606 0.2651 0.34513 C 0.25764 0.3449 0.24843 0.33912 0.24079 0.33842 C 0.22829 0.33333 0.2151 0.33032 0.20225 0.32801 C 0.18698 0.32314 0.17309 0.31481 0.15746 0.31226 C 0.14114 0.30509 0.12448 0.29537 0.10746 0.29213 C 0.07517 0.27361 0.0559 0.2493 0.03177 0.21713 C 0.02569 0.20856 0.01909 0.20208 0.01389 0.19305 C 0.0125 0.18217 0.00868 0.17615 0.00607 0.16527 C 0.00399 0.1449 3.88889E-6 0.12476 0.00364 0.10416 C 0.00434 0.10023 0.01632 0.08333 0.01892 0.0787 C 0.021 0.07476 0.02187 0.07013 0.02413 0.06666 C 0.03906 0.04259 0.06215 0.03125 0.08298 0.0206 C 0.09652 0.01342 0.1059 0.00717 0.12031 0.00509 C 0.13333 -0.00255 0.1427 -0.00996 0.15486 -0.02061 C 0.1618 -0.02709 0.16649 -0.03681 0.17413 -0.04121 C 0.18159 -0.04561 0.19079 -0.05301 0.19843 -0.05672 C 0.21701 -0.06551 0.23628 -0.07362 0.25486 -0.08218 C 0.26805 -0.08797 0.2835 -0.09213 0.29722 -0.09561 C 0.30746 -0.09885 0.32795 -0.10278 0.32795 -0.10232 C 0.36215 -0.11945 0.3993 -0.12639 0.43559 -0.12871 C 0.54062 -0.12709 0.63784 -0.12338 0.74323 -0.12014 C 0.75329 -0.11436 0.76423 -0.11088 0.77413 -0.10417 C 0.78055 -0.1 0.78663 -0.09491 0.79323 -0.09074 C 0.80954 -0.08125 0.82743 -0.07477 0.84323 -0.06366 C 0.84652 -0.06135 0.84895 -0.05695 0.85225 -0.0551 C 0.85555 -0.05278 0.8592 -0.05186 0.8625 -0.04977 C 0.86597 -0.04792 0.86944 -0.04561 0.87274 -0.04329 C 0.88645 -0.03287 0.89878 -0.01968 0.91128 -0.00695 C 0.91614 -0.00186 0.92656 0.00694 0.92656 0.00717 C 0.95382 0.05671 0.99166 0.08888 1.03055 0.12129 C 1.05139 0.13842 1.07586 0.15023 1.09461 0.17245 C 1.10104 0.17963 1.11475 0.19652 1.12014 0.21018 C 1.13107 0.23518 1.13663 0.26388 1.15225 0.28541 C 1.15451 0.29699 1.16163 0.30254 1.1677 0.31064 C 1.17864 0.32569 1.18975 0.33912 1.19965 0.35532 C 1.20017 0.35717 1.20104 0.36018 1.20104 0.36041 L 0.84079 0.27106 " pathEditMode="relative" rAng="0" ptsTypes="ffffffffffffffffffffffffffffffffffffffffffffffffffffffffffffffffffffffffffffffffffffffffffffffffffffffffffffffffffffff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4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учитель\Desktop\фон\20ff713f375f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"/>
            <a:ext cx="93965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лако 6"/>
          <p:cNvSpPr/>
          <p:nvPr/>
        </p:nvSpPr>
        <p:spPr>
          <a:xfrm>
            <a:off x="1571604" y="214290"/>
            <a:ext cx="5786437" cy="2071687"/>
          </a:xfrm>
          <a:prstGeom prst="cloud">
            <a:avLst/>
          </a:prstGeom>
          <a:blipFill>
            <a:blip r:embed="rId4" cstate="print">
              <a:lum bright="25000" contrast="5000"/>
            </a:blip>
            <a:stretch>
              <a:fillRect/>
            </a:stretch>
          </a:blipFill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FF0000"/>
                </a:solidFill>
                <a:latin typeface="Propisi" pitchFamily="2" charset="0"/>
                <a:cs typeface="Times New Roman" pitchFamily="18" charset="0"/>
              </a:rPr>
              <a:t>Молодцы!</a:t>
            </a:r>
          </a:p>
        </p:txBody>
      </p:sp>
      <p:pic>
        <p:nvPicPr>
          <p:cNvPr id="8" name="Picture 2" descr="C:\Documents and Settings\User\Рабочий стол\КЛИПАРТЫ- СОЛНЫШКО\solnce6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558243"/>
            <a:ext cx="4553897" cy="4167210"/>
          </a:xfrm>
          <a:prstGeom prst="rect">
            <a:avLst/>
          </a:prstGeom>
          <a:noFill/>
        </p:spPr>
      </p:pic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7373817" y="5650521"/>
            <a:ext cx="1506694" cy="301262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Таблица умножения</a:t>
            </a:r>
            <a:endParaRPr lang="ru-RU" sz="1200" dirty="0"/>
          </a:p>
        </p:txBody>
      </p:sp>
      <p:sp>
        <p:nvSpPr>
          <p:cNvPr id="11" name="Управляющая кнопка: настраиваемая 10">
            <a:hlinkClick r:id="rId6" action="ppaction://hlinksldjump" highlightClick="1"/>
          </p:cNvPr>
          <p:cNvSpPr/>
          <p:nvPr/>
        </p:nvSpPr>
        <p:spPr>
          <a:xfrm>
            <a:off x="7358041" y="5944389"/>
            <a:ext cx="1511583" cy="288032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Таблица деления</a:t>
            </a:r>
            <a:endParaRPr lang="ru-RU" sz="1200" dirty="0"/>
          </a:p>
        </p:txBody>
      </p:sp>
      <p:sp>
        <p:nvSpPr>
          <p:cNvPr id="12" name="Управляющая кнопка: настраиваемая 11">
            <a:hlinkClick r:id="rId7" action="ppaction://hlinksldjump" highlightClick="1"/>
          </p:cNvPr>
          <p:cNvSpPr/>
          <p:nvPr/>
        </p:nvSpPr>
        <p:spPr>
          <a:xfrm>
            <a:off x="7358041" y="6232421"/>
            <a:ext cx="1522469" cy="288031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«Разгони тучки»</a:t>
            </a:r>
            <a:endParaRPr lang="ru-RU" sz="1200" dirty="0"/>
          </a:p>
        </p:txBody>
      </p:sp>
      <p:sp>
        <p:nvSpPr>
          <p:cNvPr id="13" name="Управляющая кнопка: настраиваемая 12">
            <a:hlinkClick r:id="rId8" action="ppaction://hlinksldjump" highlightClick="1"/>
          </p:cNvPr>
          <p:cNvSpPr/>
          <p:nvPr/>
        </p:nvSpPr>
        <p:spPr>
          <a:xfrm>
            <a:off x="7358041" y="6520452"/>
            <a:ext cx="1656184" cy="283694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Игра «Найди пример»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2790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9235"/>
            <a:ext cx="9173571" cy="688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115452"/>
            <a:ext cx="9144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Выбери примеры с ответом  4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04080" y="3415266"/>
            <a:ext cx="942060" cy="4417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28:7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627204" y="4090538"/>
            <a:ext cx="942060" cy="52247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16:4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2981988"/>
            <a:ext cx="911899" cy="5224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12:3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67744" y="1921462"/>
            <a:ext cx="942060" cy="5224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20:4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77613" y="2132855"/>
            <a:ext cx="942059" cy="5224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8:2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252539" y="1727985"/>
            <a:ext cx="942059" cy="5224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36:9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436096" y="2731659"/>
            <a:ext cx="910266" cy="5224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25:5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645970" y="1871619"/>
            <a:ext cx="910265" cy="5224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24:6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347763"/>
            <a:ext cx="942060" cy="52247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20:5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012160" y="4549165"/>
            <a:ext cx="942060" cy="52247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24:8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3467789"/>
            <a:ext cx="942060" cy="52247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21:7</a:t>
            </a:r>
            <a:endParaRPr lang="ru-RU" dirty="0"/>
          </a:p>
        </p:txBody>
      </p:sp>
      <p:sp>
        <p:nvSpPr>
          <p:cNvPr id="19" name="Управляющая кнопка: настраиваемая 18">
            <a:hlinkClick r:id="rId3" action="ppaction://hlinksldjump" highlightClick="1"/>
          </p:cNvPr>
          <p:cNvSpPr/>
          <p:nvPr/>
        </p:nvSpPr>
        <p:spPr>
          <a:xfrm>
            <a:off x="7591081" y="6176225"/>
            <a:ext cx="1511583" cy="288032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Таблица деления</a:t>
            </a:r>
            <a:endParaRPr lang="ru-RU" sz="1200" dirty="0"/>
          </a:p>
        </p:txBody>
      </p:sp>
      <p:sp>
        <p:nvSpPr>
          <p:cNvPr id="20" name="Управляющая кнопка: настраиваемая 19">
            <a:hlinkClick r:id="rId4" action="ppaction://hlinksldjump" highlightClick="1"/>
          </p:cNvPr>
          <p:cNvSpPr/>
          <p:nvPr/>
        </p:nvSpPr>
        <p:spPr>
          <a:xfrm>
            <a:off x="7591081" y="6476023"/>
            <a:ext cx="1522469" cy="288031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«Разгони тучки»</a:t>
            </a:r>
            <a:endParaRPr lang="ru-RU" sz="1200" dirty="0"/>
          </a:p>
        </p:txBody>
      </p:sp>
      <p:sp>
        <p:nvSpPr>
          <p:cNvPr id="5" name="Управляющая кнопка: настраиваемая 4">
            <a:hlinkClick r:id="rId5" action="ppaction://hlinksldjump" highlightClick="1"/>
          </p:cNvPr>
          <p:cNvSpPr/>
          <p:nvPr/>
        </p:nvSpPr>
        <p:spPr>
          <a:xfrm>
            <a:off x="7591082" y="5877272"/>
            <a:ext cx="1511582" cy="298953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Таблица умножения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6480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3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6" grpId="0" animBg="1"/>
      <p:bldP spid="37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C:\Users\учитель\Desktop\фон\20ff713f375f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9235"/>
            <a:ext cx="9173571" cy="688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2204864"/>
            <a:ext cx="757752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http://pixelbrush.ru/tags/%F1%F2%F3%E4%E8%E9%ED%FB%E5/page/2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- фон</a:t>
            </a:r>
          </a:p>
          <a:p>
            <a:r>
              <a:rPr lang="ru-RU" dirty="0"/>
              <a:t>Технологический прием анимированной </a:t>
            </a:r>
            <a:r>
              <a:rPr lang="ru-RU" dirty="0" err="1"/>
              <a:t>сорбонки</a:t>
            </a:r>
            <a:r>
              <a:rPr lang="ru-RU" dirty="0"/>
              <a:t> </a:t>
            </a:r>
            <a:r>
              <a:rPr lang="ru-RU" dirty="0" err="1"/>
              <a:t>Г.О.Аствацатурова</a:t>
            </a:r>
            <a:r>
              <a:rPr lang="ru-RU" dirty="0"/>
              <a:t> </a:t>
            </a:r>
          </a:p>
          <a:p>
            <a:r>
              <a:rPr lang="ru-RU" dirty="0">
                <a:hlinkClick r:id="rId4"/>
              </a:rPr>
              <a:t>http://didaktor.ru/texnologicheskij-priyom-sorbonka/</a:t>
            </a:r>
            <a:r>
              <a:rPr lang="ru-RU" dirty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4004" y="2996952"/>
            <a:ext cx="6855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dobrota.perm.ru/forum/index.php?s=a4bfa3c47cdba5bb745e6cc</a:t>
            </a:r>
            <a:endParaRPr lang="ru-RU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938746847&amp;showtopic=9694&amp;st=405</a:t>
            </a:r>
            <a:r>
              <a:rPr lang="ru-RU" dirty="0" smtClean="0"/>
              <a:t> - солнышко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4077072"/>
            <a:ext cx="7109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img1.liveinternet.ru/images/attach/c/4/83/779/83779223_bb.gif</a:t>
            </a:r>
            <a:r>
              <a:rPr lang="ru-RU" dirty="0" smtClean="0"/>
              <a:t> - </a:t>
            </a:r>
          </a:p>
          <a:p>
            <a:r>
              <a:rPr lang="ru-RU" dirty="0" smtClean="0"/>
              <a:t>бабочка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4869160"/>
            <a:ext cx="7380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i68.beon.ru/30/2/2340230/61/93140661/25cad87ad9fe.gif</a:t>
            </a:r>
            <a:r>
              <a:rPr lang="ru-RU" dirty="0" smtClean="0"/>
              <a:t> - бабочка</a:t>
            </a:r>
            <a:endParaRPr lang="ru-RU" dirty="0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7758744" y="55822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331640" y="27089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6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979088" y="4951429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4∙2</a:t>
            </a:r>
            <a:endParaRPr lang="ru-RU" sz="28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04567" y="4950152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96110" y="4948586"/>
            <a:ext cx="1571636" cy="684345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7064" y="3555929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4∙3</a:t>
            </a:r>
            <a:endParaRPr lang="ru-RU" sz="28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3270" y="3555929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12</a:t>
            </a:r>
            <a:endParaRPr lang="ru-RU" sz="28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87064" y="3555929"/>
            <a:ext cx="1571636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87624" y="2451477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4∙4</a:t>
            </a:r>
            <a:endParaRPr lang="ru-RU" sz="28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87624" y="2451477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16</a:t>
            </a:r>
            <a:endParaRPr lang="ru-RU" sz="28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87624" y="2451477"/>
            <a:ext cx="1571636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491880" y="1931775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4∙5</a:t>
            </a:r>
            <a:endParaRPr lang="ru-RU" sz="28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91880" y="1931774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20</a:t>
            </a:r>
            <a:endParaRPr lang="ru-RU" sz="28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491880" y="1931777"/>
            <a:ext cx="1571636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123070" y="2215662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4∙6</a:t>
            </a:r>
            <a:endParaRPr lang="ru-RU" sz="28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23070" y="2215661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24</a:t>
            </a:r>
            <a:endParaRPr lang="ru-RU" sz="28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15068" y="2215660"/>
            <a:ext cx="1571636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498783" y="5017259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4∙7</a:t>
            </a:r>
            <a:endParaRPr lang="ru-RU" sz="28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498783" y="5017258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28</a:t>
            </a:r>
            <a:endParaRPr lang="ru-RU" sz="28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490655" y="5017257"/>
            <a:ext cx="1571636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72736" y="3275946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4∙8</a:t>
            </a:r>
            <a:endParaRPr lang="ru-RU" sz="2800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061139" y="3266142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32</a:t>
            </a:r>
            <a:endParaRPr lang="ru-RU" sz="28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072736" y="3266141"/>
            <a:ext cx="1571636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868144" y="4437112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4∙9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869559" y="4420018"/>
            <a:ext cx="1571636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36</a:t>
            </a:r>
            <a:endParaRPr lang="ru-RU" sz="2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868144" y="4418815"/>
            <a:ext cx="1571636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68317" y="332656"/>
            <a:ext cx="52325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Таблица умножения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3901">
            <a:off x="3346944" y="3036756"/>
            <a:ext cx="1427563" cy="1343589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98640" y="5949280"/>
            <a:ext cx="630215" cy="7266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настраиваемая 39">
            <a:hlinkClick r:id="rId4" action="ppaction://hlinksldjump" highlightClick="1"/>
          </p:cNvPr>
          <p:cNvSpPr/>
          <p:nvPr/>
        </p:nvSpPr>
        <p:spPr>
          <a:xfrm>
            <a:off x="7694706" y="119372"/>
            <a:ext cx="1385036" cy="288032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Таблица деления</a:t>
            </a:r>
            <a:endParaRPr lang="ru-RU" sz="1200" dirty="0"/>
          </a:p>
        </p:txBody>
      </p:sp>
      <p:sp>
        <p:nvSpPr>
          <p:cNvPr id="41" name="Управляющая кнопка: настраиваемая 40">
            <a:hlinkClick r:id="rId5" action="ppaction://hlinksldjump" highlightClick="1"/>
          </p:cNvPr>
          <p:cNvSpPr/>
          <p:nvPr/>
        </p:nvSpPr>
        <p:spPr>
          <a:xfrm>
            <a:off x="7716231" y="379983"/>
            <a:ext cx="1337384" cy="288031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«Разгони тучки»</a:t>
            </a:r>
            <a:endParaRPr lang="ru-RU" sz="1200" dirty="0"/>
          </a:p>
        </p:txBody>
      </p:sp>
      <p:sp>
        <p:nvSpPr>
          <p:cNvPr id="42" name="Управляющая кнопка: настраиваемая 41">
            <a:hlinkClick r:id="rId6" action="ppaction://hlinksldjump" highlightClick="1"/>
          </p:cNvPr>
          <p:cNvSpPr/>
          <p:nvPr/>
        </p:nvSpPr>
        <p:spPr>
          <a:xfrm>
            <a:off x="7439780" y="668014"/>
            <a:ext cx="1639962" cy="348535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Игра «Найди пример»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78093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  <p:bldP spid="29" grpId="0" animBg="1"/>
      <p:bldP spid="29" grpId="1" animBg="1"/>
      <p:bldP spid="30" grpId="0" animBg="1"/>
      <p:bldP spid="30" grpId="1" animBg="1"/>
      <p:bldP spid="32" grpId="0" animBg="1"/>
      <p:bldP spid="32" grpId="1" animBg="1"/>
      <p:bldP spid="33" grpId="0" animBg="1"/>
      <p:bldP spid="33" grpId="1" animBg="1"/>
      <p:bldP spid="35" grpId="0" animBg="1"/>
      <p:bldP spid="35" grpId="1" animBg="1"/>
      <p:bldP spid="36" grpId="0" animBg="1"/>
      <p:bldP spid="3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275"/>
            <a:ext cx="9243080" cy="689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3901">
            <a:off x="5596227" y="3046301"/>
            <a:ext cx="1427563" cy="13435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5743">
            <a:off x="7832069" y="4954761"/>
            <a:ext cx="1457692" cy="14576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5776" y="908720"/>
            <a:ext cx="40263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Таблица деления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51720" y="2195250"/>
            <a:ext cx="1291393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8:4</a:t>
            </a:r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38573" y="2195250"/>
            <a:ext cx="1304539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34289" y="2175954"/>
            <a:ext cx="1313105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05084" y="3302004"/>
            <a:ext cx="1287024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12:4</a:t>
            </a:r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95234" y="3302004"/>
            <a:ext cx="1287024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95234" y="3302003"/>
            <a:ext cx="1287024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22385" y="4365104"/>
            <a:ext cx="1243600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16:4</a:t>
            </a:r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22385" y="4365102"/>
            <a:ext cx="1243600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22385" y="4370129"/>
            <a:ext cx="1243600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11960" y="4886187"/>
            <a:ext cx="1287024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20:4</a:t>
            </a:r>
            <a:endParaRPr lang="ru-RU" sz="28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11960" y="4886187"/>
            <a:ext cx="1287024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11960" y="4886187"/>
            <a:ext cx="1287024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07451" y="4429292"/>
            <a:ext cx="1287024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24:4</a:t>
            </a:r>
            <a:endParaRPr lang="ru-RU" sz="28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07451" y="4429292"/>
            <a:ext cx="1287024" cy="67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6</a:t>
            </a:r>
            <a:endParaRPr lang="ru-RU" sz="28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121063" y="4427825"/>
            <a:ext cx="1287024" cy="67866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358587" y="3273739"/>
            <a:ext cx="1215016" cy="706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28:4</a:t>
            </a:r>
            <a:endParaRPr lang="ru-RU" sz="28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370293" y="3262585"/>
            <a:ext cx="1215016" cy="706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7</a:t>
            </a:r>
            <a:endParaRPr lang="ru-RU" sz="2800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345898" y="3273740"/>
            <a:ext cx="1215016" cy="706925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516216" y="1977299"/>
            <a:ext cx="1287024" cy="720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32:4</a:t>
            </a:r>
            <a:endParaRPr lang="ru-RU" sz="28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516216" y="1977299"/>
            <a:ext cx="1287024" cy="720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516216" y="1977299"/>
            <a:ext cx="1287024" cy="7205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355976" y="1724647"/>
            <a:ext cx="1309493" cy="724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36:4</a:t>
            </a:r>
            <a:endParaRPr lang="ru-RU" sz="28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361755" y="1747379"/>
            <a:ext cx="1309493" cy="724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9</a:t>
            </a:r>
            <a:endParaRPr lang="ru-RU" sz="2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355975" y="1724648"/>
            <a:ext cx="1309493" cy="724126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19872" y="3501008"/>
            <a:ext cx="18034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МОЛОДЦЫ!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8" name="Управляющая кнопка: настраиваемая 37">
            <a:hlinkClick r:id="rId5" action="ppaction://hlinksldjump" highlightClick="1"/>
          </p:cNvPr>
          <p:cNvSpPr/>
          <p:nvPr/>
        </p:nvSpPr>
        <p:spPr>
          <a:xfrm>
            <a:off x="7558253" y="417894"/>
            <a:ext cx="1522469" cy="288031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«Разгони тучки»</a:t>
            </a:r>
            <a:endParaRPr lang="ru-RU" sz="1200" dirty="0"/>
          </a:p>
        </p:txBody>
      </p:sp>
      <p:sp>
        <p:nvSpPr>
          <p:cNvPr id="39" name="Управляющая кнопка: настраиваемая 38">
            <a:hlinkClick r:id="rId6" action="ppaction://hlinksldjump" highlightClick="1"/>
          </p:cNvPr>
          <p:cNvSpPr/>
          <p:nvPr/>
        </p:nvSpPr>
        <p:spPr>
          <a:xfrm>
            <a:off x="7408088" y="705925"/>
            <a:ext cx="1762208" cy="283694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Игра «Найди пример»</a:t>
            </a:r>
            <a:endParaRPr lang="ru-RU" sz="1200" dirty="0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558253" y="6262332"/>
            <a:ext cx="395153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настраиваемая 21">
            <a:hlinkClick r:id="rId7" action="ppaction://hlinksldjump" highlightClick="1"/>
          </p:cNvPr>
          <p:cNvSpPr/>
          <p:nvPr/>
        </p:nvSpPr>
        <p:spPr>
          <a:xfrm>
            <a:off x="7558253" y="188640"/>
            <a:ext cx="1522469" cy="229254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Таблица умножения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54870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34 -0.11505 L -0.18993 -0.11505 C -0.29948 -0.11505 -0.43386 -0.16204 -0.43386 -0.19954 L -0.43386 -0.2831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10" y="-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23 L 0.00816 -0.16967 C 0.01198 -0.24652 -0.10121 -0.35139 -0.19774 -0.35995 L -0.41232 -0.3787 " pathEditMode="relative" rAng="-5164384" ptsTypes="FfFF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73" y="-1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7" grpId="0" animBg="1"/>
      <p:bldP spid="27" grpId="1" animBg="1"/>
      <p:bldP spid="28" grpId="0" animBg="1"/>
      <p:bldP spid="28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учитель\Desktop\фон\20ff713f375f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088" y="-28138"/>
            <a:ext cx="9435088" cy="688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ocuments and Settings\User\Рабочий стол\КЛИПАРТЫ- СОЛНЫШКО\solnce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196752"/>
            <a:ext cx="4553897" cy="4167210"/>
          </a:xfrm>
          <a:prstGeom prst="rect">
            <a:avLst/>
          </a:prstGeom>
          <a:noFill/>
        </p:spPr>
      </p:pic>
      <p:sp>
        <p:nvSpPr>
          <p:cNvPr id="9" name="Облако 8"/>
          <p:cNvSpPr/>
          <p:nvPr/>
        </p:nvSpPr>
        <p:spPr>
          <a:xfrm>
            <a:off x="1678781" y="246968"/>
            <a:ext cx="5786438" cy="207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chemeClr val="bg1"/>
                </a:solidFill>
              </a:rPr>
              <a:t>4∙2</a:t>
            </a:r>
            <a:endParaRPr lang="ru-RU" sz="8800" b="1" dirty="0">
              <a:solidFill>
                <a:schemeClr val="bg1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0" y="1612748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sp>
        <p:nvSpPr>
          <p:cNvPr id="11" name="Облако 10"/>
          <p:cNvSpPr/>
          <p:nvPr/>
        </p:nvSpPr>
        <p:spPr>
          <a:xfrm>
            <a:off x="1428750" y="3775348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27</a:t>
            </a:r>
            <a:endParaRPr lang="ru-RU" sz="3200" b="1" dirty="0"/>
          </a:p>
        </p:txBody>
      </p:sp>
      <p:sp>
        <p:nvSpPr>
          <p:cNvPr id="12" name="Облако 11"/>
          <p:cNvSpPr/>
          <p:nvPr/>
        </p:nvSpPr>
        <p:spPr>
          <a:xfrm>
            <a:off x="5876274" y="1778363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8</a:t>
            </a:r>
            <a:endParaRPr lang="ru-RU" sz="3200" b="1" dirty="0"/>
          </a:p>
        </p:txBody>
      </p:sp>
      <p:sp>
        <p:nvSpPr>
          <p:cNvPr id="13" name="Облако 12"/>
          <p:cNvSpPr/>
          <p:nvPr/>
        </p:nvSpPr>
        <p:spPr>
          <a:xfrm>
            <a:off x="1428750" y="2177386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32</a:t>
            </a:r>
            <a:endParaRPr lang="ru-RU" sz="3200" b="1" dirty="0"/>
          </a:p>
        </p:txBody>
      </p:sp>
      <p:sp>
        <p:nvSpPr>
          <p:cNvPr id="14" name="Облако 13"/>
          <p:cNvSpPr/>
          <p:nvPr/>
        </p:nvSpPr>
        <p:spPr>
          <a:xfrm>
            <a:off x="2996632" y="3114596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16</a:t>
            </a:r>
            <a:endParaRPr lang="ru-RU" sz="3200" b="1" dirty="0"/>
          </a:p>
        </p:txBody>
      </p:sp>
      <p:sp>
        <p:nvSpPr>
          <p:cNvPr id="15" name="Облако 14"/>
          <p:cNvSpPr/>
          <p:nvPr/>
        </p:nvSpPr>
        <p:spPr>
          <a:xfrm>
            <a:off x="3755971" y="1928853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36</a:t>
            </a:r>
            <a:endParaRPr lang="ru-RU" sz="3200" b="1" dirty="0"/>
          </a:p>
        </p:txBody>
      </p:sp>
      <p:sp>
        <p:nvSpPr>
          <p:cNvPr id="16" name="Облако 15"/>
          <p:cNvSpPr/>
          <p:nvPr/>
        </p:nvSpPr>
        <p:spPr>
          <a:xfrm>
            <a:off x="5076056" y="3114596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12</a:t>
            </a:r>
            <a:endParaRPr lang="ru-RU" sz="3200" b="1" dirty="0"/>
          </a:p>
        </p:txBody>
      </p:sp>
      <p:sp>
        <p:nvSpPr>
          <p:cNvPr id="17" name="Облако 16"/>
          <p:cNvSpPr/>
          <p:nvPr/>
        </p:nvSpPr>
        <p:spPr>
          <a:xfrm>
            <a:off x="3989168" y="4506712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72604" y="5862065"/>
            <a:ext cx="697066" cy="8704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02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21 -0.0757 C 0.12812 -0.08287 0.13194 -0.08333 0.13646 -0.0875 C 0.13958 -0.09375 0.14271 -0.09722 0.14809 -0.09954 C 0.1592 -0.11435 0.16094 -0.11458 0.1776 -0.11667 C 0.20278 -0.12477 0.24045 -0.11921 0.26476 -0.11829 C 0.27517 -0.1169 0.28507 -0.11366 0.29548 -0.11157 C 0.3092 -0.10486 0.32361 -0.09884 0.33785 -0.09445 C 0.34271 -0.08912 0.35521 -0.07755 0.36094 -0.0757 C 0.36493 -0.07014 0.36753 -0.06875 0.37239 -0.06528 C 0.375 -0.0632 0.38003 -0.05857 0.38003 -0.05833 C 0.38264 -0.04583 0.38437 -0.0544 0.39028 -0.04491 C 0.39913 -0.03056 0.41128 -0.01921 0.41979 -0.0037 C 0.42153 0.00255 0.42344 0.00787 0.42621 0.01319 C 0.4276 0.02199 0.43021 0.02986 0.43403 0.03727 C 0.43542 0.04491 0.43837 0.04792 0.44167 0.0544 C 0.4434 0.0618 0.44705 0.06736 0.4493 0.07477 C 0.45017 0.09352 0.45191 0.1294 0.45694 0.14653 C 0.45625 0.18171 0.46024 0.20833 0.4493 0.23727 C 0.44809 0.24722 0.44601 0.25625 0.44167 0.26458 C 0.44045 0.27222 0.43976 0.27685 0.43646 0.28333 C 0.43333 0.29676 0.42153 0.30162 0.41215 0.30393 C 0.40295 0.3125 0.39635 0.31643 0.38524 0.31921 C 0.38107 0.32199 0.37639 0.32338 0.37239 0.32616 C 0.36753 0.32963 0.36371 0.33264 0.35833 0.33472 C 0.35 0.34282 0.34149 0.34745 0.33142 0.35 C 0.31354 0.3493 0.29496 0.35231 0.2776 0.34653 C 0.26667 0.34282 0.25694 0.33704 0.24548 0.33472 C 0.24028 0.33009 0.23542 0.32755 0.23003 0.32268 C 0.22882 0.32153 0.22621 0.31921 0.22621 0.31944 C 0.22309 0.30648 0.22726 0.32222 0.22239 0.30903 C 0.22031 0.30324 0.21996 0.29745 0.21736 0.2919 C 0.21007 0.23981 0.19548 0.17477 0.21857 0.12963 C 0.22101 0.11875 0.22396 0.11204 0.23142 0.10741 C 0.24219 0.09305 0.25 0.07569 0.26215 0.06296 C 0.26701 0.05208 0.27361 0.0463 0.28003 0.03727 C 0.28698 0.02731 0.29219 0.01597 0.2993 0.00648 C 0.30173 -0.00255 0.31719 -0.02407 0.325 -0.02778 C 0.32673 -0.0294 0.32812 -0.03148 0.33003 -0.03287 C 0.33125 -0.0338 0.33298 -0.03333 0.33403 -0.03449 C 0.34809 -0.04954 0.33715 -0.04468 0.34809 -0.04815 C 0.3526 -0.05278 0.35555 -0.0581 0.36094 -0.06019 C 0.3684 -0.07014 0.37726 -0.07847 0.38524 -0.0875 C 0.39201 -0.09514 0.39774 -0.10417 0.40573 -0.10972 C 0.4184 -0.13495 0.40503 -0.10995 0.41476 -0.12523 C 0.41788 -0.13032 0.41962 -0.13681 0.42239 -0.14236 C 0.42274 -0.14398 0.42309 -0.14583 0.42361 -0.14745 C 0.4243 -0.14931 0.42569 -0.1507 0.42621 -0.15255 C 0.4309 -0.16782 0.42621 -0.16111 0.43003 -0.1662 " pathEditMode="relative" rAng="0" ptsTypes="fffffffffffffffffffffffffffffffffffffffffffffffA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01" y="1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3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78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Documents and Settings\User\Рабочий стол\КЛИПАРТЫ- СОЛНЫШКО\solnce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330680"/>
            <a:ext cx="4553897" cy="4167210"/>
          </a:xfrm>
          <a:prstGeom prst="rect">
            <a:avLst/>
          </a:prstGeom>
          <a:noFill/>
        </p:spPr>
      </p:pic>
      <p:sp>
        <p:nvSpPr>
          <p:cNvPr id="19" name="Облако 18"/>
          <p:cNvSpPr/>
          <p:nvPr/>
        </p:nvSpPr>
        <p:spPr>
          <a:xfrm>
            <a:off x="1979711" y="246968"/>
            <a:ext cx="5129961" cy="207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chemeClr val="bg1"/>
                </a:solidFill>
              </a:rPr>
              <a:t>16:4</a:t>
            </a:r>
            <a:endParaRPr lang="ru-RU" sz="8800" b="1" dirty="0">
              <a:solidFill>
                <a:schemeClr val="bg1"/>
              </a:solidFill>
            </a:endParaRPr>
          </a:p>
        </p:txBody>
      </p:sp>
      <p:sp>
        <p:nvSpPr>
          <p:cNvPr id="20" name="Облако 19"/>
          <p:cNvSpPr/>
          <p:nvPr/>
        </p:nvSpPr>
        <p:spPr>
          <a:xfrm>
            <a:off x="323528" y="1916832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sp>
        <p:nvSpPr>
          <p:cNvPr id="21" name="Облако 20"/>
          <p:cNvSpPr/>
          <p:nvPr/>
        </p:nvSpPr>
        <p:spPr>
          <a:xfrm>
            <a:off x="2539081" y="2060848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22" name="Облако 21"/>
          <p:cNvSpPr/>
          <p:nvPr/>
        </p:nvSpPr>
        <p:spPr>
          <a:xfrm>
            <a:off x="3967831" y="2636912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sp>
        <p:nvSpPr>
          <p:cNvPr id="23" name="Облако 22"/>
          <p:cNvSpPr/>
          <p:nvPr/>
        </p:nvSpPr>
        <p:spPr>
          <a:xfrm>
            <a:off x="1376766" y="3327248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9</a:t>
            </a:r>
            <a:endParaRPr lang="ru-RU" sz="3200" b="1" dirty="0"/>
          </a:p>
        </p:txBody>
      </p:sp>
      <p:sp>
        <p:nvSpPr>
          <p:cNvPr id="24" name="Облако 23"/>
          <p:cNvSpPr/>
          <p:nvPr/>
        </p:nvSpPr>
        <p:spPr>
          <a:xfrm>
            <a:off x="3181028" y="4005064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36</a:t>
            </a:r>
            <a:endParaRPr lang="ru-RU" sz="3200" b="1" dirty="0"/>
          </a:p>
        </p:txBody>
      </p:sp>
      <p:sp>
        <p:nvSpPr>
          <p:cNvPr id="25" name="Облако 24"/>
          <p:cNvSpPr/>
          <p:nvPr/>
        </p:nvSpPr>
        <p:spPr>
          <a:xfrm>
            <a:off x="5580112" y="3631332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72400" y="5719564"/>
            <a:ext cx="760052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9 -0.01181 0.00434 -0.00649 0.00642 -0.01551 C 0.00555 -0.02755 0.00607 -0.03473 0.00139 -0.04445 C -0.0007 -0.05463 -0.00608 -0.05949 -0.01146 -0.06667 C -0.01389 -0.06991 -0.01424 -0.07547 -0.01667 -0.07871 C -0.01806 -0.08056 -0.02014 -0.08079 -0.02171 -0.08218 C -0.03108 -0.08959 -0.03108 -0.09028 -0.04236 -0.09236 C -0.0474 -0.09584 -0.05087 -0.09908 -0.05643 -0.10093 C -0.07014 -0.10047 -0.08403 -0.10301 -0.0974 -0.09931 C -0.10278 -0.09792 -0.10886 -0.08311 -0.11285 -0.07709 C -0.11563 -0.07292 -0.12171 -0.06505 -0.12171 -0.06505 C -0.12552 -0.05162 -0.13351 -0.03912 -0.14098 -0.02917 C -0.14566 -0.01204 -0.14566 0.00486 -0.14861 0.02222 C -0.15122 0.0537 -0.15834 0.09236 -0.14497 0.11967 C -0.14289 0.12824 -0.13716 0.13287 -0.13351 0.14004 C -0.12691 0.15231 -0.12205 0.16041 -0.11146 0.16736 C -0.10643 0.17083 -0.1 0.17152 -0.0948 0.1743 C -0.07986 0.1824 -0.06476 0.18726 -0.04861 0.18958 C -0.03368 0.18912 -0.01875 0.18889 -0.00382 0.18796 C 0.00191 0.1875 0.00711 0.18125 0.01284 0.17939 C 0.02621 0.16921 0.03906 0.15578 0.04739 0.13842 C 0.05295 0.11064 0.05798 0.08055 0.04739 0.05301 C 0.04496 0.03958 0.03889 0.02731 0.03211 0.01689 C 0.02777 0.01018 0.02343 0.00115 0.01666 -0.00186 C 0.01527 -0.00232 0.01024 -0.0044 0.00902 -0.00533 C 0.00416 -0.00857 0.0052 -0.01042 -0.00122 -0.01204 C -0.00539 -0.0132 -0.00973 -0.0132 -0.01407 -0.01366 C -0.08421 -0.01135 -0.04584 -0.01736 -0.07431 -0.00533 C -0.08039 0.00023 -0.08438 0.0074 -0.08976 0.01365 C -0.09115 0.01527 -0.09323 0.01551 -0.0948 0.01689 C -0.09931 0.02129 -0.10382 0.02569 -0.10764 0.03078 C -0.10886 0.0324 -0.11007 0.03449 -0.11146 0.03588 C -0.12153 0.04652 -0.13438 0.05601 -0.14236 0.0699 C -0.15695 0.0956 -0.14236 0.07523 -0.15261 0.08889 C -0.15434 0.09583 -0.15764 0.10139 -0.16042 0.10764 C -0.16198 0.11713 -0.16598 0.12453 -0.16927 0.13333 C -0.17049 0.13657 -0.17049 0.14027 -0.17171 0.14351 C -0.17396 0.14953 -0.17778 0.15648 -0.18073 0.16226 C -0.18525 0.18101 -0.19375 0.1949 -0.20261 0.21018 C -0.20816 0.21944 -0.21164 0.22916 -0.21806 0.2375 C -0.22136 0.25 -0.22761 0.25787 -0.23351 0.26828 C -0.23577 0.27847 -0.24115 0.28611 -0.2448 0.2956 C -0.25052 0.31088 -0.26111 0.33935 -0.27431 0.34351 C -0.28299 0.3493 -0.2908 0.35833 -0.29861 0.36574 C -0.30417 0.37106 -0.3007 0.3706 -0.30643 0.3743 C -0.31598 0.38055 -0.32709 0.38264 -0.33716 0.38634 C -0.36511 0.39652 -0.39306 0.40578 -0.42171 0.4118 C -0.42952 0.41597 -0.43802 0.4199 -0.44618 0.42222 C -0.45348 0.42708 -0.45764 0.42986 -0.46528 0.4324 C -0.47361 0.43796 -0.47761 0.44097 -0.48716 0.44259 C -0.49219 0.44514 -0.4974 0.4456 -0.50261 0.44768 C -0.51684 0.46064 -0.5375 0.46064 -0.55382 0.46319 C -0.5625 0.46898 -0.57118 0.47129 -0.58073 0.47338 C -0.59445 0.4824 -0.57518 0.4706 -0.5948 0.47847 C -0.59618 0.47916 -0.59705 0.48148 -0.59861 0.48194 C -0.61372 0.48773 -0.63195 0.48889 -0.6474 0.48889 L -0.49098 0.51111 " pathEditMode="relative" ptsTypes="fffffffffffffffffffffffffffffffffffffffffffffffffffffff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10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10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10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5" y="-61860"/>
            <a:ext cx="9468545" cy="691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User\Рабочий стол\КЛИПАРТЫ- СОЛНЫШКО\solnce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558243"/>
            <a:ext cx="4553897" cy="416721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1979711" y="246968"/>
            <a:ext cx="5129961" cy="207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chemeClr val="bg1"/>
                </a:solidFill>
              </a:rPr>
              <a:t>4∙7</a:t>
            </a:r>
            <a:endParaRPr lang="ru-RU" sz="8800" b="1" dirty="0">
              <a:solidFill>
                <a:schemeClr val="bg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23528" y="1916832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28</a:t>
            </a:r>
            <a:endParaRPr lang="ru-RU" sz="3200" b="1" dirty="0"/>
          </a:p>
        </p:txBody>
      </p:sp>
      <p:sp>
        <p:nvSpPr>
          <p:cNvPr id="8" name="Облако 7"/>
          <p:cNvSpPr/>
          <p:nvPr/>
        </p:nvSpPr>
        <p:spPr>
          <a:xfrm>
            <a:off x="2627784" y="1904329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32</a:t>
            </a:r>
            <a:endParaRPr lang="ru-RU" sz="3200" b="1" dirty="0"/>
          </a:p>
        </p:txBody>
      </p:sp>
      <p:sp>
        <p:nvSpPr>
          <p:cNvPr id="9" name="Облако 8"/>
          <p:cNvSpPr/>
          <p:nvPr/>
        </p:nvSpPr>
        <p:spPr>
          <a:xfrm>
            <a:off x="1378049" y="3284984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9</a:t>
            </a:r>
            <a:endParaRPr lang="ru-RU" sz="3200" b="1" dirty="0"/>
          </a:p>
        </p:txBody>
      </p:sp>
      <p:sp>
        <p:nvSpPr>
          <p:cNvPr id="10" name="Облако 9"/>
          <p:cNvSpPr/>
          <p:nvPr/>
        </p:nvSpPr>
        <p:spPr>
          <a:xfrm>
            <a:off x="3491880" y="2875302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12</a:t>
            </a:r>
            <a:endParaRPr lang="ru-RU" sz="3200" b="1" dirty="0"/>
          </a:p>
        </p:txBody>
      </p:sp>
      <p:sp>
        <p:nvSpPr>
          <p:cNvPr id="11" name="Облако 10"/>
          <p:cNvSpPr/>
          <p:nvPr/>
        </p:nvSpPr>
        <p:spPr>
          <a:xfrm>
            <a:off x="2239425" y="4221088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sp>
        <p:nvSpPr>
          <p:cNvPr id="12" name="Облако 11"/>
          <p:cNvSpPr/>
          <p:nvPr/>
        </p:nvSpPr>
        <p:spPr>
          <a:xfrm>
            <a:off x="4252172" y="4270503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36</a:t>
            </a:r>
            <a:endParaRPr lang="ru-RU" sz="32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028384" y="5778545"/>
            <a:ext cx="720080" cy="62950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63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91 0.00833 -0.00608 0.00625 -0.01146 0.01041 C -0.02188 0.01851 -0.03542 0.01851 -0.0474 0.0206 C -0.05174 0.02129 -0.0559 0.02175 -0.06024 0.02222 C -0.06615 0.02754 -0.07101 0.02777 -0.07813 0.02916 C -0.08507 0.03379 -0.09132 0.03981 -0.09861 0.04282 C -0.10764 0.05162 -0.1132 0.06319 -0.11927 0.07523 C -0.12135 0.08449 -0.12361 0.09421 -0.12691 0.10277 C -0.12726 0.10625 -0.12743 0.10972 -0.12813 0.11296 C -0.12865 0.11527 -0.13021 0.11713 -0.13073 0.11967 C -0.13316 0.13263 -0.13073 0.14537 -0.13837 0.15555 C -0.1408 0.1706 -0.14479 0.18495 -0.1474 0.2 C -0.15226 0.22731 -0.15417 0.25601 -0.15764 0.28379 C -0.15868 0.30138 -0.15816 0.31666 -0.16528 0.33171 C -0.1658 0.33564 -0.1651 0.34027 -0.16667 0.34375 C -0.1691 0.3493 -0.17344 0.35277 -0.17691 0.3574 C -0.18264 0.36504 -0.18368 0.3743 -0.19236 0.37777 C -0.19635 0.38935 -0.20434 0.39629 -0.21285 0.40185 C -0.22257 0.41481 -0.23212 0.42523 -0.24236 0.43773 C -0.24514 0.44143 -0.2526 0.44629 -0.2526 0.44629 C -0.25347 0.44791 -0.25399 0.45 -0.25504 0.45138 C -0.25608 0.45277 -0.25799 0.45324 -0.25903 0.45486 C -0.26146 0.45902 -0.26528 0.46851 -0.26528 0.46851 C -0.26771 0.48009 -0.2717 0.49097 -0.27691 0.50092 C -0.2849 0.53657 -0.29653 0.57222 -0.31146 0.60347 C -0.31389 0.62037 -0.31632 0.62986 -0.32309 0.64444 C -0.32847 0.67523 -0.33872 0.70671 -0.35382 0.73171 C -0.35521 0.74004 -0.35903 0.74444 -0.36146 0.75231 C -0.36337 0.75856 -0.36389 0.76365 -0.36667 0.76944 C -0.36754 0.77384 -0.36858 0.78101 -0.37049 0.78472 C -0.37726 0.79699 -0.38594 0.79953 -0.39479 0.80694 C -0.40347 0.81412 -0.39635 0.81064 -0.40504 0.81388 C -0.44705 0.86736 -0.50191 0.83078 -0.56667 0.83078 L -0.56667 0.78819 " pathEditMode="relative" ptsTypes="ffffffffffffffffffffffffffffffff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10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"/>
            <a:ext cx="93965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User\Рабочий стол\КЛИПАРТЫ- СОЛНЫШКО\solnce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558243"/>
            <a:ext cx="4553897" cy="416721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1979711" y="246968"/>
            <a:ext cx="5129961" cy="207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chemeClr val="bg1"/>
                </a:solidFill>
              </a:rPr>
              <a:t>4∙9</a:t>
            </a:r>
            <a:endParaRPr lang="ru-RU" sz="8800" b="1" dirty="0">
              <a:solidFill>
                <a:schemeClr val="bg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013015" y="3212976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9</a:t>
            </a:r>
            <a:endParaRPr lang="ru-RU" sz="3200" b="1" dirty="0"/>
          </a:p>
        </p:txBody>
      </p:sp>
      <p:sp>
        <p:nvSpPr>
          <p:cNvPr id="8" name="Облако 7"/>
          <p:cNvSpPr/>
          <p:nvPr/>
        </p:nvSpPr>
        <p:spPr>
          <a:xfrm>
            <a:off x="2699792" y="1916832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32</a:t>
            </a:r>
            <a:endParaRPr lang="ru-RU" sz="3200" b="1" dirty="0"/>
          </a:p>
        </p:txBody>
      </p:sp>
      <p:sp>
        <p:nvSpPr>
          <p:cNvPr id="9" name="Облако 8"/>
          <p:cNvSpPr/>
          <p:nvPr/>
        </p:nvSpPr>
        <p:spPr>
          <a:xfrm>
            <a:off x="4056506" y="3212976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12</a:t>
            </a:r>
            <a:endParaRPr lang="ru-RU" sz="3200" b="1" dirty="0"/>
          </a:p>
        </p:txBody>
      </p:sp>
      <p:sp>
        <p:nvSpPr>
          <p:cNvPr id="10" name="Облако 9"/>
          <p:cNvSpPr/>
          <p:nvPr/>
        </p:nvSpPr>
        <p:spPr>
          <a:xfrm>
            <a:off x="2195736" y="4653136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sp>
        <p:nvSpPr>
          <p:cNvPr id="11" name="Облако 10"/>
          <p:cNvSpPr/>
          <p:nvPr/>
        </p:nvSpPr>
        <p:spPr>
          <a:xfrm>
            <a:off x="4602632" y="4509120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36</a:t>
            </a:r>
            <a:endParaRPr lang="ru-RU" sz="3200" b="1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32370" y="6012360"/>
            <a:ext cx="792088" cy="7105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96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2222E-6 C 0.01354 -0.01319 0.02986 -0.01366 0.04618 -0.01551 C 0.05225 -0.01806 0.05694 -0.02315 0.06284 -0.02569 C 0.0684 -0.03079 0.0717 -0.03819 0.07829 -0.04097 C 0.08732 -0.04907 0.09965 -0.04607 0.11024 -0.04792 C 0.11736 -0.0544 0.11163 -0.05 0.12448 -0.05463 C 0.12916 -0.05625 0.13229 -0.05995 0.13715 -0.06157 C 0.14097 -0.06505 0.14496 -0.06829 0.14878 -0.07176 C 0.15191 -0.07454 0.15642 -0.08218 0.15642 -0.08218 C 0.1592 -0.0912 0.16388 -0.10139 0.16805 -0.10949 C 0.1684 -0.11181 0.16875 -0.11412 0.16927 -0.1162 C 0.16996 -0.11921 0.17135 -0.12176 0.17187 -0.12477 C 0.17395 -0.13565 0.17395 -0.14838 0.17691 -0.15903 C 0.18055 -0.17222 0.18645 -0.18264 0.19114 -0.19491 C 0.19305 -0.20579 0.19722 -0.21366 0.2026 -0.22222 C 0.20468 -0.23079 0.2052 -0.23565 0.21406 -0.24097 C 0.30243 -0.29282 0.26857 -0.28218 0.31024 -0.29398 C 0.32135 -0.2912 0.33194 -0.2919 0.34236 -0.29745 C 0.3717 -0.28866 0.33316 -0.29931 0.39357 -0.29236 C 0.39809 -0.2919 0.40208 -0.28819 0.40642 -0.28727 C 0.41163 -0.28218 0.41649 -0.27662 0.42187 -0.27176 C 0.42656 -0.26759 0.43073 -0.26597 0.43472 -0.25995 C 0.43906 -0.25324 0.44201 -0.24491 0.44618 -0.23773 C 0.44861 -0.22778 0.44826 -0.21713 0.4526 -0.20857 C 0.45451 -0.18148 0.46059 -0.14792 0.44878 -0.12477 C 0.44548 -0.10394 0.45017 -0.12755 0.44357 -0.10949 C 0.43611 -0.08889 0.44635 -0.10787 0.43715 -0.09236 C 0.43298 -0.07755 0.4125 -0.05232 0.4 -0.04792 C 0.39583 -0.04653 0.39149 -0.04676 0.38715 -0.0463 C 0.38298 -0.04676 0.37847 -0.0463 0.37448 -0.04792 C 0.37291 -0.04861 0.36232 -0.06458 0.36024 -0.06667 C 0.3427 -0.10625 0.33368 -0.18287 0.32569 -0.22569 C 0.3342 -0.23241 0.33663 -0.24097 0.34236 -0.25139 C 0.35173 -0.26852 0.36111 -0.28542 0.37048 -0.30255 C 0.38003 -0.31991 0.396 -0.33796 0.40902 -0.35046 C 0.41267 -0.35394 0.41527 -0.35949 0.41927 -0.3625 C 0.42326 -0.36551 0.42777 -0.3669 0.43211 -0.36921 C 0.44045 -0.37361 0.43906 -0.37685 0.45 -0.37963 C 0.45399 -0.38218 0.45746 -0.38588 0.46163 -0.38796 C 0.46666 -0.39028 0.47691 -0.39329 0.47691 -0.39329 C 0.51128 -0.39051 0.49062 -0.39329 0.50781 -0.38634 C 0.51406 -0.37986 0.52031 -0.37662 0.52691 -0.37107 C 0.53368 -0.36551 0.53975 -0.35833 0.54739 -0.35556 C 0.55364 -0.34769 0.5618 -0.34676 0.56805 -0.33843 C 0.57395 -0.33056 0.58107 -0.32546 0.58715 -0.31806 C 0.60364 -0.29792 0.61406 -0.27407 0.62829 -0.25139 C 0.62968 -0.24167 0.63194 -0.23611 0.63715 -0.22917 C 0.63802 -0.22569 0.63854 -0.22199 0.63975 -0.21875 C 0.64079 -0.21574 0.6427 -0.21319 0.64357 -0.21019 C 0.64444 -0.20694 0.64392 -0.20324 0.64496 -0.2 C 0.64583 -0.19745 0.64791 -0.19583 0.64878 -0.19329 C 0.65503 -0.17662 0.65781 -0.15995 0.66805 -0.14699 C 0.68038 -0.11412 0.70208 -0.09375 0.72691 -0.08032 C 0.73298 -0.08241 0.73298 -0.08009 0.73073 -0.08542 L 0.65382 0.07014 L 0.58975 -0.00185 " pathEditMode="relative" ptsTypes="fffffffffffffffffffffffffffffffffffffffffffffffffffffA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0" y="-12540"/>
            <a:ext cx="91346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User\Рабочий стол\КЛИПАРТЫ- СОЛНЫШКО\solnce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558243"/>
            <a:ext cx="4553897" cy="416721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1997951" y="522399"/>
            <a:ext cx="5129961" cy="207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chemeClr val="bg1"/>
                </a:solidFill>
              </a:rPr>
              <a:t>24:4</a:t>
            </a:r>
            <a:endParaRPr lang="ru-RU" sz="8800" b="1" dirty="0">
              <a:solidFill>
                <a:schemeClr val="bg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771800" y="1983015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32</a:t>
            </a:r>
            <a:endParaRPr lang="ru-RU" sz="3200" b="1" dirty="0"/>
          </a:p>
        </p:txBody>
      </p:sp>
      <p:sp>
        <p:nvSpPr>
          <p:cNvPr id="8" name="Облако 7"/>
          <p:cNvSpPr/>
          <p:nvPr/>
        </p:nvSpPr>
        <p:spPr>
          <a:xfrm>
            <a:off x="683568" y="3068960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sp>
        <p:nvSpPr>
          <p:cNvPr id="9" name="Облако 8"/>
          <p:cNvSpPr/>
          <p:nvPr/>
        </p:nvSpPr>
        <p:spPr>
          <a:xfrm>
            <a:off x="3134181" y="3284984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6</a:t>
            </a:r>
            <a:endParaRPr lang="ru-RU" sz="3200" b="1" dirty="0"/>
          </a:p>
        </p:txBody>
      </p:sp>
      <p:sp>
        <p:nvSpPr>
          <p:cNvPr id="10" name="Облако 9"/>
          <p:cNvSpPr/>
          <p:nvPr/>
        </p:nvSpPr>
        <p:spPr>
          <a:xfrm>
            <a:off x="1997951" y="4365104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9</a:t>
            </a:r>
            <a:endParaRPr lang="ru-RU" sz="3200" b="1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244408" y="6027503"/>
            <a:ext cx="66522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92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фон\20ff713f375f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74"/>
            <a:ext cx="9127414" cy="685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User\Рабочий стол\КЛИПАРТЫ- СОЛНЫШКО\solnce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558243"/>
            <a:ext cx="4553897" cy="416721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2008041" y="795754"/>
            <a:ext cx="5129961" cy="2071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chemeClr val="bg1"/>
                </a:solidFill>
              </a:rPr>
              <a:t>4∙5</a:t>
            </a:r>
            <a:endParaRPr lang="ru-RU" sz="8800" b="1" dirty="0">
              <a:solidFill>
                <a:schemeClr val="bg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483768" y="2564904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32</a:t>
            </a:r>
            <a:endParaRPr lang="ru-RU" sz="3200" b="1" dirty="0"/>
          </a:p>
        </p:txBody>
      </p:sp>
      <p:sp>
        <p:nvSpPr>
          <p:cNvPr id="8" name="Облако 7"/>
          <p:cNvSpPr/>
          <p:nvPr/>
        </p:nvSpPr>
        <p:spPr>
          <a:xfrm>
            <a:off x="731617" y="3131073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sp>
        <p:nvSpPr>
          <p:cNvPr id="9" name="Облако 8"/>
          <p:cNvSpPr/>
          <p:nvPr/>
        </p:nvSpPr>
        <p:spPr>
          <a:xfrm>
            <a:off x="2648903" y="4010953"/>
            <a:ext cx="2857500" cy="17145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9</a:t>
            </a:r>
            <a:endParaRPr lang="ru-RU" sz="3200" b="1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12537" y="5805264"/>
            <a:ext cx="707935" cy="8092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50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98 -0.01041 -0.02101 -0.00879 -0.0474 -0.0118 C -0.04914 -0.0125 -0.05087 -0.01273 -0.05261 -0.01365 C -0.054 -0.01435 -0.05504 -0.0162 -0.05643 -0.0169 C -0.0658 -0.02153 -0.07622 -0.02291 -0.08594 -0.02546 C -0.1007 -0.03565 -0.11841 -0.03449 -0.13455 -0.0375 C -0.14358 -0.03634 -0.17136 -0.03773 -0.18594 -0.02893 C -0.1941 -0.02407 -0.19792 -0.01296 -0.20504 -0.00671 C -0.21025 -0.00208 -0.2158 0.00255 -0.22153 0.00533 C -0.22796 0.01158 -0.23612 0.01736 -0.24341 0.0206 C -0.2448 0.02176 -0.24584 0.02315 -0.2474 0.02408 C -0.24948 0.02547 -0.25174 0.02593 -0.25382 0.02755 C -0.25886 0.03218 -0.26459 0.04028 -0.2691 0.0463 C -0.27066 0.05371 -0.27118 0.06135 -0.27309 0.06852 C -0.27414 0.07361 -0.27691 0.0838 -0.27691 0.0838 C -0.27761 0.09954 -0.2783 0.11459 -0.28056 0.1301 C -0.27934 0.20371 -0.28473 0.17685 -0.27552 0.21366 C -0.26927 0.23889 -0.25157 0.26505 -0.23594 0.2801 C -0.2323 0.2838 -0.22674 0.28542 -0.22309 0.28889 C -0.2073 0.30324 -0.19167 0.32153 -0.17431 0.33334 C -0.15296 0.34769 -0.12917 0.35533 -0.10764 0.36922 C -0.09271 0.37894 -0.07813 0.38635 -0.06285 0.39491 C -0.03889 0.40834 -0.05625 0.40324 -0.03073 0.41366 C -0.01441 0.42037 0.00295 0.42361 0.01927 0.43079 C 0.0434 0.44144 0.06701 0.45324 0.09236 0.45648 C 0.11111 0.46227 0.12968 0.46528 0.14878 0.46667 C 0.17569 0.47477 0.20173 0.47755 0.22951 0.48033 C 0.2493 0.48519 0.23889 0.48334 0.27691 0.48033 C 0.2842 0.47986 0.28819 0.4706 0.29496 0.46852 C 0.30086 0.4625 0.30434 0.45556 0.31163 0.45301 C 0.33663 0.43218 0.30989 0.45579 0.32829 0.43588 C 0.33889 0.42454 0.34722 0.4176 0.3552 0.40185 C 0.3585 0.39537 0.35868 0.38843 0.36024 0.38125 C 0.36232 0.37199 0.3651 0.36343 0.36666 0.35394 C 0.36579 0.34074 0.36545 0.32755 0.36406 0.31435 C 0.36371 0.31158 0.35729 0.29445 0.35642 0.29051 C 0.35243 0.27454 0.34218 0.24607 0.33333 0.23403 C 0.33038 0.22361 0.33073 0.2213 0.32569 0.21366 C 0.32326 0.21019 0.31805 0.20347 0.31805 0.20347 C 0.31632 0.19653 0.31406 0.19306 0.31024 0.1882 C 0.30625 0.17153 0.28941 0.14051 0.27829 0.13172 C 0.26909 0.12431 0.25711 0.12037 0.24739 0.11459 C 0.22725 0.10278 0.24496 0.10718 0.2243 0.1044 C 0.21145 0.09815 0.19809 0.09213 0.18472 0.08889 C 0.17725 0.08519 0.16892 0.0831 0.16163 0.07871 C 0.15208 0.07292 0.14288 0.06713 0.13333 0.06158 C 0.12048 0.05417 0.10902 0.04537 0.09496 0.04283 C 0.08628 0.03959 0.07934 0.03449 0.07048 0.03264 C 0.06875 0.03148 0.06718 0.02986 0.06545 0.02917 C 0.06336 0.02824 0.06093 0.02871 0.05902 0.02755 C 0.05139 0.02292 0.05277 0.01968 0.04357 0.01713 C 0.01441 -0.0125 -0.02309 -0.02014 -0.05261 -0.04953 C -0.06111 -0.0581 -0.06684 -0.075 -0.07309 -0.08703 C -0.07552 -0.09722 -0.08212 -0.10509 -0.08594 -0.11435 C -0.09809 -0.14328 -0.11736 -0.16481 -0.13195 -0.19143 C -0.13334 -0.19815 -0.13455 -0.20509 -0.13594 -0.2118 C -0.13733 -0.21898 -0.14289 -0.22384 -0.14618 -0.22893 C -0.16077 -0.25092 -0.17691 -0.2618 -0.1974 -0.27338 C -0.21042 -0.28078 -0.22171 -0.28819 -0.23594 -0.29051 C -0.24514 -0.29583 -0.25382 -0.29884 -0.26407 -0.30069 C -0.2724 -0.30625 -0.27917 -0.30926 -0.2882 -0.31111 C -0.29601 -0.31504 -0.30348 -0.3162 -0.31146 -0.31967 C -0.3382 -0.31412 -0.3375 -0.31921 -0.35382 -0.29745 C -0.35868 -0.29097 -0.36407 -0.28472 -0.36789 -0.27685 C -0.36997 -0.27245 -0.37292 -0.26319 -0.37292 -0.26319 C -0.38525 -0.17731 -0.35209 -0.07801 -0.38073 -0.00162 C -0.38143 0.0088 -0.38195 0.01667 -0.38577 0.0257 C -0.38924 0.03334 -0.3915 0.03403 -0.39601 0.04121 C -0.41077 0.06297 -0.42674 0.08195 -0.44219 0.10255 C -0.44966 0.11227 -0.45851 0.1213 -0.46528 0.13172 C -0.46875 0.13727 -0.47674 0.14885 -0.47674 0.14885 C -0.47865 0.15972 -0.48386 0.16829 -0.4882 0.17755 C -0.4915 0.18472 -0.49341 0.1926 -0.49601 0.19977 C -0.49775 0.20857 -0.5007 0.21783 -0.50365 0.2257 C -0.50521 0.23565 -0.50608 0.24514 -0.50886 0.25463 C -0.51007 0.26505 -0.51285 0.26898 -0.51511 0.27847 C -0.5158 0.28102 -0.51546 0.2838 -0.5165 0.28565 C -0.51858 0.28935 -0.52431 0.2956 -0.52431 0.2956 C -0.53143 0.32222 -0.54427 0.3301 -0.56146 0.34375 C -0.56459 0.3463 -0.56667 0.35047 -0.56927 0.35394 C -0.57431 0.36065 -0.58351 0.36528 -0.58976 0.36922 C -0.59844 0.37454 -0.60608 0.38172 -0.61528 0.38472 C -0.61927 0.38797 -0.62292 0.3919 -0.62691 0.39491 C -0.63247 0.39908 -0.63924 0.40093 -0.6448 0.40533 C -0.66059 0.41783 -0.67275 0.43635 -0.68594 0.45301 C -0.69184 0.46065 -0.70556 0.47176 -0.71407 0.47523 C -0.71754 0.47662 -0.72084 0.47894 -0.72431 0.48033 C -0.72726 0.48148 -0.73334 0.48218 -0.73334 0.48218 L -0.41771 0.41204 L -0.4 0.36597 " pathEditMode="relative" ptsTypes="fffffffffffffffffffffffffffffffffffffffffffffffffffffffffffffffffffffffffffffffffffffffA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237</Words>
  <Application>Microsoft Office PowerPoint</Application>
  <PresentationFormat>Экран (4:3)</PresentationFormat>
  <Paragraphs>129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54</cp:revision>
  <dcterms:created xsi:type="dcterms:W3CDTF">2013-09-19T06:07:06Z</dcterms:created>
  <dcterms:modified xsi:type="dcterms:W3CDTF">2013-10-02T12:10:16Z</dcterms:modified>
</cp:coreProperties>
</file>