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7.xml" ContentType="application/vnd.ms-office.drawingml.diagramDrawing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drawing5.xml" ContentType="application/vnd.ms-office.drawingml.diagramDrawing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8" r:id="rId3"/>
    <p:sldId id="280" r:id="rId4"/>
    <p:sldId id="275" r:id="rId5"/>
    <p:sldId id="276" r:id="rId6"/>
    <p:sldId id="278" r:id="rId7"/>
    <p:sldId id="289" r:id="rId8"/>
    <p:sldId id="290" r:id="rId9"/>
    <p:sldId id="286" r:id="rId10"/>
    <p:sldId id="281" r:id="rId11"/>
    <p:sldId id="282" r:id="rId12"/>
    <p:sldId id="292" r:id="rId13"/>
    <p:sldId id="293" r:id="rId14"/>
    <p:sldId id="267" r:id="rId15"/>
    <p:sldId id="283" r:id="rId16"/>
    <p:sldId id="291" r:id="rId17"/>
    <p:sldId id="284" r:id="rId18"/>
    <p:sldId id="294" r:id="rId1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699" autoAdjust="0"/>
    <p:restoredTop sz="94660"/>
  </p:normalViewPr>
  <p:slideViewPr>
    <p:cSldViewPr>
      <p:cViewPr>
        <p:scale>
          <a:sx n="98" d="100"/>
          <a:sy n="98" d="100"/>
        </p:scale>
        <p:origin x="-528" y="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96C7A7-69DB-4926-BA77-D8CB685765A8}" type="doc">
      <dgm:prSet loTypeId="urn:microsoft.com/office/officeart/2005/8/layout/chevron2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015BE758-4AED-45B2-A037-7F13392B5BB1}">
      <dgm:prSet phldrT="[Текст]" phldr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dirty="0"/>
        </a:p>
      </dgm:t>
    </dgm:pt>
    <dgm:pt modelId="{767F80CA-31B8-4C60-B778-D53AA40FB0D7}" type="parTrans" cxnId="{AE0D0AD3-E1EC-4136-8EB3-C71AA7DF9938}">
      <dgm:prSet/>
      <dgm:spPr/>
      <dgm:t>
        <a:bodyPr/>
        <a:lstStyle/>
        <a:p>
          <a:endParaRPr lang="ru-RU"/>
        </a:p>
      </dgm:t>
    </dgm:pt>
    <dgm:pt modelId="{50D58B58-E9AD-441E-A2B0-2F84E32A0855}" type="sibTrans" cxnId="{AE0D0AD3-E1EC-4136-8EB3-C71AA7DF9938}">
      <dgm:prSet/>
      <dgm:spPr/>
      <dgm:t>
        <a:bodyPr/>
        <a:lstStyle/>
        <a:p>
          <a:endParaRPr lang="ru-RU"/>
        </a:p>
      </dgm:t>
    </dgm:pt>
    <dgm:pt modelId="{19B5C050-7905-4EEC-9741-E00F5DFA288B}">
      <dgm:prSet phldrT="[Текст]" custT="1"/>
      <dgm:spPr/>
      <dgm:t>
        <a:bodyPr/>
        <a:lstStyle/>
        <a:p>
          <a:r>
            <a:rPr lang="ru-RU" sz="1400" b="1" dirty="0" smtClean="0"/>
            <a:t>трудности с обеспечением реального производства квалифицированными рабочими и специалистами в силу несоответствия запросов молодых специалистов предлагаемым  условиям</a:t>
          </a:r>
          <a:endParaRPr lang="ru-RU" sz="1400" b="1" dirty="0"/>
        </a:p>
      </dgm:t>
    </dgm:pt>
    <dgm:pt modelId="{E464A7C4-E0F4-469F-ACDA-9C864A0803D6}" type="parTrans" cxnId="{F2FFE1E2-0D2F-45C7-B863-2A3429B9AB19}">
      <dgm:prSet/>
      <dgm:spPr/>
      <dgm:t>
        <a:bodyPr/>
        <a:lstStyle/>
        <a:p>
          <a:endParaRPr lang="ru-RU"/>
        </a:p>
      </dgm:t>
    </dgm:pt>
    <dgm:pt modelId="{A61E0E40-3F4A-4920-A070-9874D2D6E519}" type="sibTrans" cxnId="{F2FFE1E2-0D2F-45C7-B863-2A3429B9AB19}">
      <dgm:prSet/>
      <dgm:spPr/>
      <dgm:t>
        <a:bodyPr/>
        <a:lstStyle/>
        <a:p>
          <a:endParaRPr lang="ru-RU"/>
        </a:p>
      </dgm:t>
    </dgm:pt>
    <dgm:pt modelId="{28359506-F1EF-45CE-B85D-BFD7962ECA37}">
      <dgm:prSet phldrT="[Текст]" phldr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6A7CD239-8596-4ADF-84E3-06AC1B184B5F}" type="parTrans" cxnId="{EE81CE6C-5269-4215-B239-D63AF173353E}">
      <dgm:prSet/>
      <dgm:spPr/>
      <dgm:t>
        <a:bodyPr/>
        <a:lstStyle/>
        <a:p>
          <a:endParaRPr lang="ru-RU"/>
        </a:p>
      </dgm:t>
    </dgm:pt>
    <dgm:pt modelId="{165A9B7C-0016-4140-A67D-69CC1F21D000}" type="sibTrans" cxnId="{EE81CE6C-5269-4215-B239-D63AF173353E}">
      <dgm:prSet/>
      <dgm:spPr/>
      <dgm:t>
        <a:bodyPr/>
        <a:lstStyle/>
        <a:p>
          <a:endParaRPr lang="ru-RU"/>
        </a:p>
      </dgm:t>
    </dgm:pt>
    <dgm:pt modelId="{D2160588-8579-4910-ACE3-D8D710AF97E7}">
      <dgm:prSet phldrT="[Текст]" custT="1"/>
      <dgm:spPr/>
      <dgm:t>
        <a:bodyPr/>
        <a:lstStyle/>
        <a:p>
          <a:r>
            <a:rPr lang="ru-RU" sz="1400" b="1" dirty="0" smtClean="0"/>
            <a:t>несоответствие профессиональной подготовки рабочих и специалистов потребностям рынка труда;</a:t>
          </a:r>
          <a:endParaRPr lang="ru-RU" sz="1400" b="1" dirty="0"/>
        </a:p>
      </dgm:t>
    </dgm:pt>
    <dgm:pt modelId="{E28B0EDF-FC8D-4E57-88BA-7CB57818E9E4}" type="parTrans" cxnId="{7D519ABC-EA6B-47D4-9E35-0F50EF42EE47}">
      <dgm:prSet/>
      <dgm:spPr/>
      <dgm:t>
        <a:bodyPr/>
        <a:lstStyle/>
        <a:p>
          <a:endParaRPr lang="ru-RU"/>
        </a:p>
      </dgm:t>
    </dgm:pt>
    <dgm:pt modelId="{E63DE757-98F0-461C-819D-9BF23624125D}" type="sibTrans" cxnId="{7D519ABC-EA6B-47D4-9E35-0F50EF42EE47}">
      <dgm:prSet/>
      <dgm:spPr/>
      <dgm:t>
        <a:bodyPr/>
        <a:lstStyle/>
        <a:p>
          <a:endParaRPr lang="ru-RU"/>
        </a:p>
      </dgm:t>
    </dgm:pt>
    <dgm:pt modelId="{938E397F-343A-44B1-B2BA-836848FD17B6}">
      <dgm:prSet phldrT="[Текст]" phldr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BC1B611C-811B-4CE7-A766-0BE9B2C1AE31}" type="parTrans" cxnId="{41C2C991-F11E-4E08-8CA7-6DDFC1BF4482}">
      <dgm:prSet/>
      <dgm:spPr/>
      <dgm:t>
        <a:bodyPr/>
        <a:lstStyle/>
        <a:p>
          <a:endParaRPr lang="ru-RU"/>
        </a:p>
      </dgm:t>
    </dgm:pt>
    <dgm:pt modelId="{14ACDB06-CF45-4EED-9BA8-A5919B12F469}" type="sibTrans" cxnId="{41C2C991-F11E-4E08-8CA7-6DDFC1BF4482}">
      <dgm:prSet/>
      <dgm:spPr/>
      <dgm:t>
        <a:bodyPr/>
        <a:lstStyle/>
        <a:p>
          <a:endParaRPr lang="ru-RU"/>
        </a:p>
      </dgm:t>
    </dgm:pt>
    <dgm:pt modelId="{5C39634F-FEA3-45C2-9361-0CCDAA3B5B80}">
      <dgm:prSet phldrT="[Текст]" custT="1"/>
      <dgm:spPr/>
      <dgm:t>
        <a:bodyPr/>
        <a:lstStyle/>
        <a:p>
          <a:r>
            <a:rPr lang="ru-RU" sz="1400" b="1" dirty="0" smtClean="0"/>
            <a:t>отсутствие единой стратегии в подготовке кадров и осуществлении непрерывного образования, которая бы охватывала все формы и методы обучения</a:t>
          </a:r>
          <a:endParaRPr lang="ru-RU" sz="1400" b="1" dirty="0"/>
        </a:p>
      </dgm:t>
    </dgm:pt>
    <dgm:pt modelId="{34092A8C-3F09-4D28-8E33-E2F2559222DC}" type="parTrans" cxnId="{BE46F960-1693-4D8D-90AE-214A647F6A7D}">
      <dgm:prSet/>
      <dgm:spPr/>
      <dgm:t>
        <a:bodyPr/>
        <a:lstStyle/>
        <a:p>
          <a:endParaRPr lang="ru-RU"/>
        </a:p>
      </dgm:t>
    </dgm:pt>
    <dgm:pt modelId="{13393448-5DF8-43EC-89EC-0A005C8B3D88}" type="sibTrans" cxnId="{BE46F960-1693-4D8D-90AE-214A647F6A7D}">
      <dgm:prSet/>
      <dgm:spPr/>
      <dgm:t>
        <a:bodyPr/>
        <a:lstStyle/>
        <a:p>
          <a:endParaRPr lang="ru-RU"/>
        </a:p>
      </dgm:t>
    </dgm:pt>
    <dgm:pt modelId="{F1FC6B62-E1EF-4FC9-BEC4-8EA380BD646A}" type="pres">
      <dgm:prSet presAssocID="{4196C7A7-69DB-4926-BA77-D8CB685765A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D015C0-8058-4EFF-A12B-4B52983D3DA3}" type="pres">
      <dgm:prSet presAssocID="{015BE758-4AED-45B2-A037-7F13392B5BB1}" presName="composite" presStyleCnt="0"/>
      <dgm:spPr/>
      <dgm:t>
        <a:bodyPr/>
        <a:lstStyle/>
        <a:p>
          <a:endParaRPr lang="ru-RU"/>
        </a:p>
      </dgm:t>
    </dgm:pt>
    <dgm:pt modelId="{F8711F3B-4553-40E5-87DF-B2AD14303F18}" type="pres">
      <dgm:prSet presAssocID="{015BE758-4AED-45B2-A037-7F13392B5BB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53E146-D59E-471D-8465-93C684A47C6D}" type="pres">
      <dgm:prSet presAssocID="{015BE758-4AED-45B2-A037-7F13392B5BB1}" presName="descendantText" presStyleLbl="alignAcc1" presStyleIdx="0" presStyleCnt="3" custLinFactNeighborX="1062" custLinFactNeighborY="-2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E8FDE2-25F0-4D54-813A-03177942663E}" type="pres">
      <dgm:prSet presAssocID="{50D58B58-E9AD-441E-A2B0-2F84E32A0855}" presName="sp" presStyleCnt="0"/>
      <dgm:spPr/>
      <dgm:t>
        <a:bodyPr/>
        <a:lstStyle/>
        <a:p>
          <a:endParaRPr lang="ru-RU"/>
        </a:p>
      </dgm:t>
    </dgm:pt>
    <dgm:pt modelId="{ED4F9085-26F2-4AB0-92C4-B13E5A340995}" type="pres">
      <dgm:prSet presAssocID="{28359506-F1EF-45CE-B85D-BFD7962ECA37}" presName="composite" presStyleCnt="0"/>
      <dgm:spPr/>
      <dgm:t>
        <a:bodyPr/>
        <a:lstStyle/>
        <a:p>
          <a:endParaRPr lang="ru-RU"/>
        </a:p>
      </dgm:t>
    </dgm:pt>
    <dgm:pt modelId="{3B32C0CA-217D-412F-BB83-AB59BF5FA19E}" type="pres">
      <dgm:prSet presAssocID="{28359506-F1EF-45CE-B85D-BFD7962ECA3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261006-929F-4DAD-AA69-343B8344457A}" type="pres">
      <dgm:prSet presAssocID="{28359506-F1EF-45CE-B85D-BFD7962ECA3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438DE7-E246-4757-A799-420A84A18456}" type="pres">
      <dgm:prSet presAssocID="{165A9B7C-0016-4140-A67D-69CC1F21D000}" presName="sp" presStyleCnt="0"/>
      <dgm:spPr/>
      <dgm:t>
        <a:bodyPr/>
        <a:lstStyle/>
        <a:p>
          <a:endParaRPr lang="ru-RU"/>
        </a:p>
      </dgm:t>
    </dgm:pt>
    <dgm:pt modelId="{FF6A5B72-C020-49FE-8AA7-242BBF1CB5E6}" type="pres">
      <dgm:prSet presAssocID="{938E397F-343A-44B1-B2BA-836848FD17B6}" presName="composite" presStyleCnt="0"/>
      <dgm:spPr/>
      <dgm:t>
        <a:bodyPr/>
        <a:lstStyle/>
        <a:p>
          <a:endParaRPr lang="ru-RU"/>
        </a:p>
      </dgm:t>
    </dgm:pt>
    <dgm:pt modelId="{6A7A1581-4714-45D3-951A-E89BD339FDA4}" type="pres">
      <dgm:prSet presAssocID="{938E397F-343A-44B1-B2BA-836848FD17B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098A82-D9AD-4DAC-B01D-0290CFD9DB01}" type="pres">
      <dgm:prSet presAssocID="{938E397F-343A-44B1-B2BA-836848FD17B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744F92D-EEBC-4C8D-8C60-2FC6B0BB59B7}" type="presOf" srcId="{28359506-F1EF-45CE-B85D-BFD7962ECA37}" destId="{3B32C0CA-217D-412F-BB83-AB59BF5FA19E}" srcOrd="0" destOrd="0" presId="urn:microsoft.com/office/officeart/2005/8/layout/chevron2"/>
    <dgm:cxn modelId="{F2FFE1E2-0D2F-45C7-B863-2A3429B9AB19}" srcId="{015BE758-4AED-45B2-A037-7F13392B5BB1}" destId="{19B5C050-7905-4EEC-9741-E00F5DFA288B}" srcOrd="0" destOrd="0" parTransId="{E464A7C4-E0F4-469F-ACDA-9C864A0803D6}" sibTransId="{A61E0E40-3F4A-4920-A070-9874D2D6E519}"/>
    <dgm:cxn modelId="{BE46F960-1693-4D8D-90AE-214A647F6A7D}" srcId="{938E397F-343A-44B1-B2BA-836848FD17B6}" destId="{5C39634F-FEA3-45C2-9361-0CCDAA3B5B80}" srcOrd="0" destOrd="0" parTransId="{34092A8C-3F09-4D28-8E33-E2F2559222DC}" sibTransId="{13393448-5DF8-43EC-89EC-0A005C8B3D88}"/>
    <dgm:cxn modelId="{D604F8BA-410F-4663-8B5F-519B17D62C52}" type="presOf" srcId="{19B5C050-7905-4EEC-9741-E00F5DFA288B}" destId="{9853E146-D59E-471D-8465-93C684A47C6D}" srcOrd="0" destOrd="0" presId="urn:microsoft.com/office/officeart/2005/8/layout/chevron2"/>
    <dgm:cxn modelId="{E7338628-32E2-47AD-B1AD-FAFA4F2E4FAE}" type="presOf" srcId="{4196C7A7-69DB-4926-BA77-D8CB685765A8}" destId="{F1FC6B62-E1EF-4FC9-BEC4-8EA380BD646A}" srcOrd="0" destOrd="0" presId="urn:microsoft.com/office/officeart/2005/8/layout/chevron2"/>
    <dgm:cxn modelId="{07558C99-9DD3-40A8-8E13-E24426C8B03B}" type="presOf" srcId="{015BE758-4AED-45B2-A037-7F13392B5BB1}" destId="{F8711F3B-4553-40E5-87DF-B2AD14303F18}" srcOrd="0" destOrd="0" presId="urn:microsoft.com/office/officeart/2005/8/layout/chevron2"/>
    <dgm:cxn modelId="{EE81CE6C-5269-4215-B239-D63AF173353E}" srcId="{4196C7A7-69DB-4926-BA77-D8CB685765A8}" destId="{28359506-F1EF-45CE-B85D-BFD7962ECA37}" srcOrd="1" destOrd="0" parTransId="{6A7CD239-8596-4ADF-84E3-06AC1B184B5F}" sibTransId="{165A9B7C-0016-4140-A67D-69CC1F21D000}"/>
    <dgm:cxn modelId="{BB031675-D24F-4E56-8978-810B1B257CC6}" type="presOf" srcId="{5C39634F-FEA3-45C2-9361-0CCDAA3B5B80}" destId="{0D098A82-D9AD-4DAC-B01D-0290CFD9DB01}" srcOrd="0" destOrd="0" presId="urn:microsoft.com/office/officeart/2005/8/layout/chevron2"/>
    <dgm:cxn modelId="{7D519ABC-EA6B-47D4-9E35-0F50EF42EE47}" srcId="{28359506-F1EF-45CE-B85D-BFD7962ECA37}" destId="{D2160588-8579-4910-ACE3-D8D710AF97E7}" srcOrd="0" destOrd="0" parTransId="{E28B0EDF-FC8D-4E57-88BA-7CB57818E9E4}" sibTransId="{E63DE757-98F0-461C-819D-9BF23624125D}"/>
    <dgm:cxn modelId="{41C2C991-F11E-4E08-8CA7-6DDFC1BF4482}" srcId="{4196C7A7-69DB-4926-BA77-D8CB685765A8}" destId="{938E397F-343A-44B1-B2BA-836848FD17B6}" srcOrd="2" destOrd="0" parTransId="{BC1B611C-811B-4CE7-A766-0BE9B2C1AE31}" sibTransId="{14ACDB06-CF45-4EED-9BA8-A5919B12F469}"/>
    <dgm:cxn modelId="{AE0D0AD3-E1EC-4136-8EB3-C71AA7DF9938}" srcId="{4196C7A7-69DB-4926-BA77-D8CB685765A8}" destId="{015BE758-4AED-45B2-A037-7F13392B5BB1}" srcOrd="0" destOrd="0" parTransId="{767F80CA-31B8-4C60-B778-D53AA40FB0D7}" sibTransId="{50D58B58-E9AD-441E-A2B0-2F84E32A0855}"/>
    <dgm:cxn modelId="{FF395674-34C1-40D3-8B00-236033A1CA90}" type="presOf" srcId="{938E397F-343A-44B1-B2BA-836848FD17B6}" destId="{6A7A1581-4714-45D3-951A-E89BD339FDA4}" srcOrd="0" destOrd="0" presId="urn:microsoft.com/office/officeart/2005/8/layout/chevron2"/>
    <dgm:cxn modelId="{B7033AD8-DCDF-4359-A96C-3FDC1FD95E83}" type="presOf" srcId="{D2160588-8579-4910-ACE3-D8D710AF97E7}" destId="{63261006-929F-4DAD-AA69-343B8344457A}" srcOrd="0" destOrd="0" presId="urn:microsoft.com/office/officeart/2005/8/layout/chevron2"/>
    <dgm:cxn modelId="{9CF09CAB-95AB-4AE5-9D04-F9F23FCC3947}" type="presParOf" srcId="{F1FC6B62-E1EF-4FC9-BEC4-8EA380BD646A}" destId="{95D015C0-8058-4EFF-A12B-4B52983D3DA3}" srcOrd="0" destOrd="0" presId="urn:microsoft.com/office/officeart/2005/8/layout/chevron2"/>
    <dgm:cxn modelId="{34EE25D7-D677-48DF-859E-4823441B9D86}" type="presParOf" srcId="{95D015C0-8058-4EFF-A12B-4B52983D3DA3}" destId="{F8711F3B-4553-40E5-87DF-B2AD14303F18}" srcOrd="0" destOrd="0" presId="urn:microsoft.com/office/officeart/2005/8/layout/chevron2"/>
    <dgm:cxn modelId="{2A59237E-42EA-4F77-A416-7D457FAA93AE}" type="presParOf" srcId="{95D015C0-8058-4EFF-A12B-4B52983D3DA3}" destId="{9853E146-D59E-471D-8465-93C684A47C6D}" srcOrd="1" destOrd="0" presId="urn:microsoft.com/office/officeart/2005/8/layout/chevron2"/>
    <dgm:cxn modelId="{54DB28A5-1712-4710-AA69-5F8B19DBAB07}" type="presParOf" srcId="{F1FC6B62-E1EF-4FC9-BEC4-8EA380BD646A}" destId="{18E8FDE2-25F0-4D54-813A-03177942663E}" srcOrd="1" destOrd="0" presId="urn:microsoft.com/office/officeart/2005/8/layout/chevron2"/>
    <dgm:cxn modelId="{AF972A9F-2098-4DBE-93E4-15CEC83DB08D}" type="presParOf" srcId="{F1FC6B62-E1EF-4FC9-BEC4-8EA380BD646A}" destId="{ED4F9085-26F2-4AB0-92C4-B13E5A340995}" srcOrd="2" destOrd="0" presId="urn:microsoft.com/office/officeart/2005/8/layout/chevron2"/>
    <dgm:cxn modelId="{1746CBA1-B915-4C00-960C-798EFC72A60A}" type="presParOf" srcId="{ED4F9085-26F2-4AB0-92C4-B13E5A340995}" destId="{3B32C0CA-217D-412F-BB83-AB59BF5FA19E}" srcOrd="0" destOrd="0" presId="urn:microsoft.com/office/officeart/2005/8/layout/chevron2"/>
    <dgm:cxn modelId="{0B830A56-F778-462D-8E2B-EED7507955A4}" type="presParOf" srcId="{ED4F9085-26F2-4AB0-92C4-B13E5A340995}" destId="{63261006-929F-4DAD-AA69-343B8344457A}" srcOrd="1" destOrd="0" presId="urn:microsoft.com/office/officeart/2005/8/layout/chevron2"/>
    <dgm:cxn modelId="{755AFC37-6BA0-4049-B7F5-F27555C781B0}" type="presParOf" srcId="{F1FC6B62-E1EF-4FC9-BEC4-8EA380BD646A}" destId="{37438DE7-E246-4757-A799-420A84A18456}" srcOrd="3" destOrd="0" presId="urn:microsoft.com/office/officeart/2005/8/layout/chevron2"/>
    <dgm:cxn modelId="{77DEB1A8-C69E-4BC9-88CB-8BFD7E147751}" type="presParOf" srcId="{F1FC6B62-E1EF-4FC9-BEC4-8EA380BD646A}" destId="{FF6A5B72-C020-49FE-8AA7-242BBF1CB5E6}" srcOrd="4" destOrd="0" presId="urn:microsoft.com/office/officeart/2005/8/layout/chevron2"/>
    <dgm:cxn modelId="{A35FDDA7-B8E0-4709-AAE3-89A6964BFD31}" type="presParOf" srcId="{FF6A5B72-C020-49FE-8AA7-242BBF1CB5E6}" destId="{6A7A1581-4714-45D3-951A-E89BD339FDA4}" srcOrd="0" destOrd="0" presId="urn:microsoft.com/office/officeart/2005/8/layout/chevron2"/>
    <dgm:cxn modelId="{BF7DF724-798F-4C7B-854A-EA2D58B5ACAC}" type="presParOf" srcId="{FF6A5B72-C020-49FE-8AA7-242BBF1CB5E6}" destId="{0D098A82-D9AD-4DAC-B01D-0290CFD9DB01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B4CF9B6-16B4-4EF0-8D30-6AD403625BBF}" type="doc">
      <dgm:prSet loTypeId="urn:microsoft.com/office/officeart/2005/8/layout/radial3" loCatId="relationship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11F07FBA-4F02-4C8D-AB76-57D91866D6DB}">
      <dgm:prSet phldrT="[Текст]" custT="1"/>
      <dgm:spPr>
        <a:solidFill>
          <a:srgbClr val="FFFF00">
            <a:alpha val="50000"/>
          </a:srgbClr>
        </a:solidFill>
      </dgm:spPr>
      <dgm:t>
        <a:bodyPr/>
        <a:lstStyle/>
        <a:p>
          <a:r>
            <a:rPr lang="ru-RU" sz="1400" b="1" dirty="0" err="1" smtClean="0"/>
            <a:t>Коммуни-кации</a:t>
          </a:r>
          <a:r>
            <a:rPr lang="ru-RU" sz="1400" b="1" dirty="0" smtClean="0"/>
            <a:t> проекта</a:t>
          </a:r>
          <a:endParaRPr lang="ru-RU" sz="1400" b="1" dirty="0"/>
        </a:p>
      </dgm:t>
    </dgm:pt>
    <dgm:pt modelId="{F8B3CF87-68E2-4226-B0DC-8F6170704DA2}" type="parTrans" cxnId="{09B73A6F-512F-4467-8097-1E144825C77C}">
      <dgm:prSet/>
      <dgm:spPr/>
      <dgm:t>
        <a:bodyPr/>
        <a:lstStyle/>
        <a:p>
          <a:endParaRPr lang="ru-RU"/>
        </a:p>
      </dgm:t>
    </dgm:pt>
    <dgm:pt modelId="{EEF5A004-9285-40AC-B2B9-50E9451D8BB7}" type="sibTrans" cxnId="{09B73A6F-512F-4467-8097-1E144825C77C}">
      <dgm:prSet/>
      <dgm:spPr/>
      <dgm:t>
        <a:bodyPr/>
        <a:lstStyle/>
        <a:p>
          <a:endParaRPr lang="ru-RU"/>
        </a:p>
      </dgm:t>
    </dgm:pt>
    <dgm:pt modelId="{2EFFDAF9-8B63-4772-A70A-962484AEF96C}">
      <dgm:prSet phldrT="[Текст]" custT="1"/>
      <dgm:spPr/>
      <dgm:t>
        <a:bodyPr/>
        <a:lstStyle/>
        <a:p>
          <a:r>
            <a:rPr lang="ru-RU" sz="1400" b="1" dirty="0" smtClean="0"/>
            <a:t>План сбора </a:t>
          </a:r>
          <a:r>
            <a:rPr lang="ru-RU" sz="1400" b="1" dirty="0" err="1" smtClean="0"/>
            <a:t>информа-ции</a:t>
          </a:r>
          <a:endParaRPr lang="ru-RU" sz="1400" b="1" dirty="0"/>
        </a:p>
      </dgm:t>
    </dgm:pt>
    <dgm:pt modelId="{BFB3ADED-EA4D-4E40-9033-A9698E8B55C3}" type="parTrans" cxnId="{AB5D2E77-24B5-4314-BF49-AD4D4E439F46}">
      <dgm:prSet/>
      <dgm:spPr/>
      <dgm:t>
        <a:bodyPr/>
        <a:lstStyle/>
        <a:p>
          <a:endParaRPr lang="ru-RU"/>
        </a:p>
      </dgm:t>
    </dgm:pt>
    <dgm:pt modelId="{3AA7C6BE-3970-4CA6-803F-3651FD33E767}" type="sibTrans" cxnId="{AB5D2E77-24B5-4314-BF49-AD4D4E439F46}">
      <dgm:prSet/>
      <dgm:spPr/>
      <dgm:t>
        <a:bodyPr/>
        <a:lstStyle/>
        <a:p>
          <a:endParaRPr lang="ru-RU"/>
        </a:p>
      </dgm:t>
    </dgm:pt>
    <dgm:pt modelId="{2801820C-0EB5-4A1E-8C05-9591DF303177}">
      <dgm:prSet phldrT="[Текст]" custT="1"/>
      <dgm:spPr/>
      <dgm:t>
        <a:bodyPr/>
        <a:lstStyle/>
        <a:p>
          <a:r>
            <a:rPr lang="ru-RU" sz="1400" b="1" dirty="0" smtClean="0"/>
            <a:t>План распределения информации </a:t>
          </a:r>
          <a:endParaRPr lang="ru-RU" sz="1400" b="1" dirty="0"/>
        </a:p>
      </dgm:t>
    </dgm:pt>
    <dgm:pt modelId="{52BF2866-BAA2-4A1E-A964-89962418E49D}" type="parTrans" cxnId="{18551E84-E18F-473E-81D2-1C93441E1021}">
      <dgm:prSet/>
      <dgm:spPr/>
      <dgm:t>
        <a:bodyPr/>
        <a:lstStyle/>
        <a:p>
          <a:endParaRPr lang="ru-RU"/>
        </a:p>
      </dgm:t>
    </dgm:pt>
    <dgm:pt modelId="{A2419331-3E91-4313-8161-80526DA355AC}" type="sibTrans" cxnId="{18551E84-E18F-473E-81D2-1C93441E1021}">
      <dgm:prSet/>
      <dgm:spPr/>
      <dgm:t>
        <a:bodyPr/>
        <a:lstStyle/>
        <a:p>
          <a:endParaRPr lang="ru-RU"/>
        </a:p>
      </dgm:t>
    </dgm:pt>
    <dgm:pt modelId="{F3505450-4B65-4F61-BCF4-673A96552419}">
      <dgm:prSet phldrT="[Текст]" custT="1"/>
      <dgm:spPr/>
      <dgm:t>
        <a:bodyPr/>
        <a:lstStyle/>
        <a:p>
          <a:r>
            <a:rPr lang="ru-RU" sz="1400" b="1" dirty="0" err="1" smtClean="0"/>
            <a:t>Деталь-ное</a:t>
          </a:r>
          <a:r>
            <a:rPr lang="ru-RU" sz="1400" b="1" dirty="0" smtClean="0"/>
            <a:t> описание </a:t>
          </a:r>
          <a:r>
            <a:rPr lang="ru-RU" sz="1400" b="1" dirty="0" err="1" smtClean="0"/>
            <a:t>докумен-та</a:t>
          </a:r>
          <a:endParaRPr lang="ru-RU" sz="1400" b="1" dirty="0"/>
        </a:p>
      </dgm:t>
    </dgm:pt>
    <dgm:pt modelId="{4A876790-84C8-4037-9F15-D2C775720F1A}" type="parTrans" cxnId="{87E0FE0E-A918-4782-848C-028E97660EF7}">
      <dgm:prSet/>
      <dgm:spPr/>
      <dgm:t>
        <a:bodyPr/>
        <a:lstStyle/>
        <a:p>
          <a:endParaRPr lang="ru-RU"/>
        </a:p>
      </dgm:t>
    </dgm:pt>
    <dgm:pt modelId="{C82B399F-10E5-442E-814B-95E36843ACEC}" type="sibTrans" cxnId="{87E0FE0E-A918-4782-848C-028E97660EF7}">
      <dgm:prSet/>
      <dgm:spPr/>
      <dgm:t>
        <a:bodyPr/>
        <a:lstStyle/>
        <a:p>
          <a:endParaRPr lang="ru-RU"/>
        </a:p>
      </dgm:t>
    </dgm:pt>
    <dgm:pt modelId="{C6ADAFDE-DD7F-4485-BA6D-33130E397FE8}">
      <dgm:prSet phldrT="[Текст]" custT="1"/>
      <dgm:spPr/>
      <dgm:t>
        <a:bodyPr/>
        <a:lstStyle/>
        <a:p>
          <a:r>
            <a:rPr lang="ru-RU" sz="1400" b="1" dirty="0" smtClean="0"/>
            <a:t>План </a:t>
          </a:r>
          <a:r>
            <a:rPr lang="ru-RU" sz="1400" b="1" dirty="0" err="1" smtClean="0"/>
            <a:t>распреде-ления</a:t>
          </a:r>
          <a:r>
            <a:rPr lang="ru-RU" sz="1400" b="1" dirty="0" smtClean="0"/>
            <a:t> </a:t>
          </a:r>
          <a:r>
            <a:rPr lang="ru-RU" sz="1400" b="1" dirty="0" err="1" smtClean="0"/>
            <a:t>информа-ции</a:t>
          </a:r>
          <a:endParaRPr lang="ru-RU" sz="1400" b="1" dirty="0"/>
        </a:p>
      </dgm:t>
    </dgm:pt>
    <dgm:pt modelId="{9BCAB976-D3B4-46F8-ADB4-4C37D6FA1E3F}" type="parTrans" cxnId="{CCABB628-DD22-4653-B6D7-3EACF1C575BF}">
      <dgm:prSet/>
      <dgm:spPr/>
      <dgm:t>
        <a:bodyPr/>
        <a:lstStyle/>
        <a:p>
          <a:endParaRPr lang="ru-RU"/>
        </a:p>
      </dgm:t>
    </dgm:pt>
    <dgm:pt modelId="{871F4DA3-0533-4FE3-9937-3D2AD533ABD5}" type="sibTrans" cxnId="{CCABB628-DD22-4653-B6D7-3EACF1C575BF}">
      <dgm:prSet/>
      <dgm:spPr/>
      <dgm:t>
        <a:bodyPr/>
        <a:lstStyle/>
        <a:p>
          <a:endParaRPr lang="ru-RU"/>
        </a:p>
      </dgm:t>
    </dgm:pt>
    <dgm:pt modelId="{266D37B4-086E-46EB-AC7A-8A41BF4C589D}">
      <dgm:prSet custT="1"/>
      <dgm:spPr/>
      <dgm:t>
        <a:bodyPr/>
        <a:lstStyle/>
        <a:p>
          <a:r>
            <a:rPr lang="ru-RU" sz="1400" b="1" dirty="0" smtClean="0"/>
            <a:t>График  </a:t>
          </a:r>
          <a:r>
            <a:rPr lang="ru-RU" sz="1400" b="1" dirty="0" err="1" smtClean="0"/>
            <a:t>взаимо-действия</a:t>
          </a:r>
          <a:endParaRPr lang="ru-RU" sz="1400" b="1" dirty="0"/>
        </a:p>
      </dgm:t>
    </dgm:pt>
    <dgm:pt modelId="{DB3BA52D-FC2B-4083-A49B-D4338512D64D}" type="parTrans" cxnId="{5311A388-EACA-4FE4-A02C-D7CE572AE752}">
      <dgm:prSet/>
      <dgm:spPr/>
      <dgm:t>
        <a:bodyPr/>
        <a:lstStyle/>
        <a:p>
          <a:endParaRPr lang="ru-RU"/>
        </a:p>
      </dgm:t>
    </dgm:pt>
    <dgm:pt modelId="{64813D7C-6B8D-4E3B-8DB7-0B2CE89E9F77}" type="sibTrans" cxnId="{5311A388-EACA-4FE4-A02C-D7CE572AE752}">
      <dgm:prSet/>
      <dgm:spPr/>
      <dgm:t>
        <a:bodyPr/>
        <a:lstStyle/>
        <a:p>
          <a:endParaRPr lang="ru-RU"/>
        </a:p>
      </dgm:t>
    </dgm:pt>
    <dgm:pt modelId="{A51E17C6-0D3B-4E88-84E4-CA5EDF8B419B}">
      <dgm:prSet custT="1"/>
      <dgm:spPr/>
      <dgm:t>
        <a:bodyPr/>
        <a:lstStyle/>
        <a:p>
          <a:r>
            <a:rPr lang="ru-RU" sz="1400" b="1" dirty="0" smtClean="0"/>
            <a:t>Защита проекта от потери </a:t>
          </a:r>
          <a:r>
            <a:rPr lang="ru-RU" sz="1400" b="1" dirty="0" err="1" smtClean="0"/>
            <a:t>информа-ции</a:t>
          </a:r>
          <a:endParaRPr lang="ru-RU" sz="1400" b="1" dirty="0"/>
        </a:p>
      </dgm:t>
    </dgm:pt>
    <dgm:pt modelId="{6FB2A0EC-B80D-402C-BD28-371FF716B586}" type="parTrans" cxnId="{77CA2A0D-B2E4-4498-9027-F13A0CFC56CF}">
      <dgm:prSet/>
      <dgm:spPr/>
      <dgm:t>
        <a:bodyPr/>
        <a:lstStyle/>
        <a:p>
          <a:endParaRPr lang="ru-RU"/>
        </a:p>
      </dgm:t>
    </dgm:pt>
    <dgm:pt modelId="{F7A260D1-DF84-4561-9D33-B7B13D91A184}" type="sibTrans" cxnId="{77CA2A0D-B2E4-4498-9027-F13A0CFC56CF}">
      <dgm:prSet/>
      <dgm:spPr/>
      <dgm:t>
        <a:bodyPr/>
        <a:lstStyle/>
        <a:p>
          <a:endParaRPr lang="ru-RU"/>
        </a:p>
      </dgm:t>
    </dgm:pt>
    <dgm:pt modelId="{C0210080-D728-4F35-8860-62F6E4B8ADD0}" type="pres">
      <dgm:prSet presAssocID="{1B4CF9B6-16B4-4EF0-8D30-6AD403625BB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F67F0B-0153-47C1-895E-D227F569CF0E}" type="pres">
      <dgm:prSet presAssocID="{1B4CF9B6-16B4-4EF0-8D30-6AD403625BBF}" presName="radial" presStyleCnt="0">
        <dgm:presLayoutVars>
          <dgm:animLvl val="ctr"/>
        </dgm:presLayoutVars>
      </dgm:prSet>
      <dgm:spPr/>
      <dgm:t>
        <a:bodyPr/>
        <a:lstStyle/>
        <a:p>
          <a:endParaRPr lang="ru-RU"/>
        </a:p>
      </dgm:t>
    </dgm:pt>
    <dgm:pt modelId="{BCA1C08F-8D35-463E-BA1D-5B9F68E30A3C}" type="pres">
      <dgm:prSet presAssocID="{11F07FBA-4F02-4C8D-AB76-57D91866D6DB}" presName="centerShape" presStyleLbl="vennNode1" presStyleIdx="0" presStyleCnt="7" custScaleX="69001" custScaleY="73592" custLinFactNeighborX="1661" custLinFactNeighborY="-809"/>
      <dgm:spPr/>
      <dgm:t>
        <a:bodyPr/>
        <a:lstStyle/>
        <a:p>
          <a:endParaRPr lang="ru-RU"/>
        </a:p>
      </dgm:t>
    </dgm:pt>
    <dgm:pt modelId="{5F583C04-73E3-44A7-9A83-00F75C08C9F9}" type="pres">
      <dgm:prSet presAssocID="{2EFFDAF9-8B63-4772-A70A-962484AEF96C}" presName="node" presStyleLbl="vennNode1" presStyleIdx="1" presStyleCnt="7" custScaleX="135212" custScaleY="126298" custRadScaleRad="101344" custRadScaleInc="-23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C7E7CE-77A8-45F4-9C85-176A4411441E}" type="pres">
      <dgm:prSet presAssocID="{2801820C-0EB5-4A1E-8C05-9591DF303177}" presName="node" presStyleLbl="vennNode1" presStyleIdx="2" presStyleCnt="7" custScaleX="123450" custScaleY="1200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6A70EF-34BA-4CF0-869D-7BB6812A826A}" type="pres">
      <dgm:prSet presAssocID="{F3505450-4B65-4F61-BCF4-673A96552419}" presName="node" presStyleLbl="vennNode1" presStyleIdx="3" presStyleCnt="7" custScaleX="135175" custScaleY="1315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DB2B3C-3B19-4878-8191-DC853320D126}" type="pres">
      <dgm:prSet presAssocID="{C6ADAFDE-DD7F-4485-BA6D-33130E397FE8}" presName="node" presStyleLbl="vennNode1" presStyleIdx="4" presStyleCnt="7" custScaleX="143440" custScaleY="1350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171120-553F-4375-903E-1C0261CC792E}" type="pres">
      <dgm:prSet presAssocID="{266D37B4-086E-46EB-AC7A-8A41BF4C589D}" presName="node" presStyleLbl="vennNode1" presStyleIdx="5" presStyleCnt="7" custScaleX="132810" custScaleY="1315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55AB39-C1E2-4B29-9BF3-243DB978BD89}" type="pres">
      <dgm:prSet presAssocID="{A51E17C6-0D3B-4E88-84E4-CA5EDF8B419B}" presName="node" presStyleLbl="vennNode1" presStyleIdx="6" presStyleCnt="7" custScaleX="137956" custScaleY="1324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ABB628-DD22-4653-B6D7-3EACF1C575BF}" srcId="{11F07FBA-4F02-4C8D-AB76-57D91866D6DB}" destId="{C6ADAFDE-DD7F-4485-BA6D-33130E397FE8}" srcOrd="3" destOrd="0" parTransId="{9BCAB976-D3B4-46F8-ADB4-4C37D6FA1E3F}" sibTransId="{871F4DA3-0533-4FE3-9937-3D2AD533ABD5}"/>
    <dgm:cxn modelId="{225E15B5-1EEE-454E-AD60-87205E05577A}" type="presOf" srcId="{A51E17C6-0D3B-4E88-84E4-CA5EDF8B419B}" destId="{4555AB39-C1E2-4B29-9BF3-243DB978BD89}" srcOrd="0" destOrd="0" presId="urn:microsoft.com/office/officeart/2005/8/layout/radial3"/>
    <dgm:cxn modelId="{00427942-E2FC-4F2D-8D03-8721BE866B0B}" type="presOf" srcId="{2EFFDAF9-8B63-4772-A70A-962484AEF96C}" destId="{5F583C04-73E3-44A7-9A83-00F75C08C9F9}" srcOrd="0" destOrd="0" presId="urn:microsoft.com/office/officeart/2005/8/layout/radial3"/>
    <dgm:cxn modelId="{6C16D9B5-8EB5-4AB9-A02B-B82666B38710}" type="presOf" srcId="{11F07FBA-4F02-4C8D-AB76-57D91866D6DB}" destId="{BCA1C08F-8D35-463E-BA1D-5B9F68E30A3C}" srcOrd="0" destOrd="0" presId="urn:microsoft.com/office/officeart/2005/8/layout/radial3"/>
    <dgm:cxn modelId="{18551E84-E18F-473E-81D2-1C93441E1021}" srcId="{11F07FBA-4F02-4C8D-AB76-57D91866D6DB}" destId="{2801820C-0EB5-4A1E-8C05-9591DF303177}" srcOrd="1" destOrd="0" parTransId="{52BF2866-BAA2-4A1E-A964-89962418E49D}" sibTransId="{A2419331-3E91-4313-8161-80526DA355AC}"/>
    <dgm:cxn modelId="{87E0FE0E-A918-4782-848C-028E97660EF7}" srcId="{11F07FBA-4F02-4C8D-AB76-57D91866D6DB}" destId="{F3505450-4B65-4F61-BCF4-673A96552419}" srcOrd="2" destOrd="0" parTransId="{4A876790-84C8-4037-9F15-D2C775720F1A}" sibTransId="{C82B399F-10E5-442E-814B-95E36843ACEC}"/>
    <dgm:cxn modelId="{8E313B84-E2AD-458A-8452-D52001C2372D}" type="presOf" srcId="{F3505450-4B65-4F61-BCF4-673A96552419}" destId="{FC6A70EF-34BA-4CF0-869D-7BB6812A826A}" srcOrd="0" destOrd="0" presId="urn:microsoft.com/office/officeart/2005/8/layout/radial3"/>
    <dgm:cxn modelId="{77CA2A0D-B2E4-4498-9027-F13A0CFC56CF}" srcId="{11F07FBA-4F02-4C8D-AB76-57D91866D6DB}" destId="{A51E17C6-0D3B-4E88-84E4-CA5EDF8B419B}" srcOrd="5" destOrd="0" parTransId="{6FB2A0EC-B80D-402C-BD28-371FF716B586}" sibTransId="{F7A260D1-DF84-4561-9D33-B7B13D91A184}"/>
    <dgm:cxn modelId="{AB5D2E77-24B5-4314-BF49-AD4D4E439F46}" srcId="{11F07FBA-4F02-4C8D-AB76-57D91866D6DB}" destId="{2EFFDAF9-8B63-4772-A70A-962484AEF96C}" srcOrd="0" destOrd="0" parTransId="{BFB3ADED-EA4D-4E40-9033-A9698E8B55C3}" sibTransId="{3AA7C6BE-3970-4CA6-803F-3651FD33E767}"/>
    <dgm:cxn modelId="{09B73A6F-512F-4467-8097-1E144825C77C}" srcId="{1B4CF9B6-16B4-4EF0-8D30-6AD403625BBF}" destId="{11F07FBA-4F02-4C8D-AB76-57D91866D6DB}" srcOrd="0" destOrd="0" parTransId="{F8B3CF87-68E2-4226-B0DC-8F6170704DA2}" sibTransId="{EEF5A004-9285-40AC-B2B9-50E9451D8BB7}"/>
    <dgm:cxn modelId="{F21C89E7-9448-4E45-80B3-ECCF7C85CC50}" type="presOf" srcId="{2801820C-0EB5-4A1E-8C05-9591DF303177}" destId="{30C7E7CE-77A8-45F4-9C85-176A4411441E}" srcOrd="0" destOrd="0" presId="urn:microsoft.com/office/officeart/2005/8/layout/radial3"/>
    <dgm:cxn modelId="{B80E503B-E797-4302-BC4E-E99C375605BE}" type="presOf" srcId="{266D37B4-086E-46EB-AC7A-8A41BF4C589D}" destId="{FE171120-553F-4375-903E-1C0261CC792E}" srcOrd="0" destOrd="0" presId="urn:microsoft.com/office/officeart/2005/8/layout/radial3"/>
    <dgm:cxn modelId="{5311A388-EACA-4FE4-A02C-D7CE572AE752}" srcId="{11F07FBA-4F02-4C8D-AB76-57D91866D6DB}" destId="{266D37B4-086E-46EB-AC7A-8A41BF4C589D}" srcOrd="4" destOrd="0" parTransId="{DB3BA52D-FC2B-4083-A49B-D4338512D64D}" sibTransId="{64813D7C-6B8D-4E3B-8DB7-0B2CE89E9F77}"/>
    <dgm:cxn modelId="{276A021D-C799-4EB7-924B-D93091B8E957}" type="presOf" srcId="{1B4CF9B6-16B4-4EF0-8D30-6AD403625BBF}" destId="{C0210080-D728-4F35-8860-62F6E4B8ADD0}" srcOrd="0" destOrd="0" presId="urn:microsoft.com/office/officeart/2005/8/layout/radial3"/>
    <dgm:cxn modelId="{26FA1E55-0EF7-421E-BA7E-9D20FD95B553}" type="presOf" srcId="{C6ADAFDE-DD7F-4485-BA6D-33130E397FE8}" destId="{4FDB2B3C-3B19-4878-8191-DC853320D126}" srcOrd="0" destOrd="0" presId="urn:microsoft.com/office/officeart/2005/8/layout/radial3"/>
    <dgm:cxn modelId="{C582A8B6-D206-408F-954E-EE4E562EA6BB}" type="presParOf" srcId="{C0210080-D728-4F35-8860-62F6E4B8ADD0}" destId="{C1F67F0B-0153-47C1-895E-D227F569CF0E}" srcOrd="0" destOrd="0" presId="urn:microsoft.com/office/officeart/2005/8/layout/radial3"/>
    <dgm:cxn modelId="{D964C494-9974-40AD-B8D7-9B7D6EA45BD3}" type="presParOf" srcId="{C1F67F0B-0153-47C1-895E-D227F569CF0E}" destId="{BCA1C08F-8D35-463E-BA1D-5B9F68E30A3C}" srcOrd="0" destOrd="0" presId="urn:microsoft.com/office/officeart/2005/8/layout/radial3"/>
    <dgm:cxn modelId="{D3AB0EE3-5404-4A5F-A670-475101BEDBC0}" type="presParOf" srcId="{C1F67F0B-0153-47C1-895E-D227F569CF0E}" destId="{5F583C04-73E3-44A7-9A83-00F75C08C9F9}" srcOrd="1" destOrd="0" presId="urn:microsoft.com/office/officeart/2005/8/layout/radial3"/>
    <dgm:cxn modelId="{EFF7D08A-4DC9-4C00-B1BD-1ACC4466F831}" type="presParOf" srcId="{C1F67F0B-0153-47C1-895E-D227F569CF0E}" destId="{30C7E7CE-77A8-45F4-9C85-176A4411441E}" srcOrd="2" destOrd="0" presId="urn:microsoft.com/office/officeart/2005/8/layout/radial3"/>
    <dgm:cxn modelId="{57C34936-1CAD-4AD0-BAF4-AEF1A4A0E1B4}" type="presParOf" srcId="{C1F67F0B-0153-47C1-895E-D227F569CF0E}" destId="{FC6A70EF-34BA-4CF0-869D-7BB6812A826A}" srcOrd="3" destOrd="0" presId="urn:microsoft.com/office/officeart/2005/8/layout/radial3"/>
    <dgm:cxn modelId="{497248EA-4251-49AD-A730-D7B09B0F8EF2}" type="presParOf" srcId="{C1F67F0B-0153-47C1-895E-D227F569CF0E}" destId="{4FDB2B3C-3B19-4878-8191-DC853320D126}" srcOrd="4" destOrd="0" presId="urn:microsoft.com/office/officeart/2005/8/layout/radial3"/>
    <dgm:cxn modelId="{21203EB6-9776-48A0-9D83-ECB31955AE63}" type="presParOf" srcId="{C1F67F0B-0153-47C1-895E-D227F569CF0E}" destId="{FE171120-553F-4375-903E-1C0261CC792E}" srcOrd="5" destOrd="0" presId="urn:microsoft.com/office/officeart/2005/8/layout/radial3"/>
    <dgm:cxn modelId="{59A1C9BE-916D-4847-9C6C-FB011CF25219}" type="presParOf" srcId="{C1F67F0B-0153-47C1-895E-D227F569CF0E}" destId="{4555AB39-C1E2-4B29-9BF3-243DB978BD89}" srcOrd="6" destOrd="0" presId="urn:microsoft.com/office/officeart/2005/8/layout/radial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23CE524-A5E4-4863-96DD-DECFDCD110EB}" type="doc">
      <dgm:prSet loTypeId="urn:microsoft.com/office/officeart/2005/8/layout/vList5" loCatId="list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4D1489CF-B668-4BC0-AF79-28FFD043633E}">
      <dgm:prSet phldrT="[Текст]"/>
      <dgm:spPr/>
      <dgm:t>
        <a:bodyPr/>
        <a:lstStyle/>
        <a:p>
          <a:r>
            <a:rPr lang="ru-RU" b="1" dirty="0" smtClean="0"/>
            <a:t>Затраты на материальное обеспечение</a:t>
          </a:r>
          <a:endParaRPr lang="ru-RU" b="1" dirty="0"/>
        </a:p>
      </dgm:t>
    </dgm:pt>
    <dgm:pt modelId="{DF877DD5-36B9-4631-A786-AFB672A6BBFA}" type="parTrans" cxnId="{32D8433F-4BD9-4428-A38E-128F56D2049E}">
      <dgm:prSet/>
      <dgm:spPr/>
      <dgm:t>
        <a:bodyPr/>
        <a:lstStyle/>
        <a:p>
          <a:endParaRPr lang="ru-RU"/>
        </a:p>
      </dgm:t>
    </dgm:pt>
    <dgm:pt modelId="{B7D78BF9-1891-419D-8330-9F2227261261}" type="sibTrans" cxnId="{32D8433F-4BD9-4428-A38E-128F56D2049E}">
      <dgm:prSet/>
      <dgm:spPr/>
      <dgm:t>
        <a:bodyPr/>
        <a:lstStyle/>
        <a:p>
          <a:endParaRPr lang="ru-RU"/>
        </a:p>
      </dgm:t>
    </dgm:pt>
    <dgm:pt modelId="{BA125227-43FC-4A33-9CD0-B84CDE613DE6}">
      <dgm:prSet phldrT="[Текст]"/>
      <dgm:spPr/>
      <dgm:t>
        <a:bodyPr/>
        <a:lstStyle/>
        <a:p>
          <a:r>
            <a:rPr lang="ru-RU" b="1" dirty="0" smtClean="0"/>
            <a:t>1700 рублей</a:t>
          </a:r>
          <a:endParaRPr lang="ru-RU" b="1" dirty="0"/>
        </a:p>
      </dgm:t>
    </dgm:pt>
    <dgm:pt modelId="{53BE9D3D-DE5C-4ABC-90BF-353B4FEE76BD}" type="parTrans" cxnId="{0EC774DC-A1BA-4803-8116-65118B5FB878}">
      <dgm:prSet/>
      <dgm:spPr/>
      <dgm:t>
        <a:bodyPr/>
        <a:lstStyle/>
        <a:p>
          <a:endParaRPr lang="ru-RU"/>
        </a:p>
      </dgm:t>
    </dgm:pt>
    <dgm:pt modelId="{D6A2DC68-CD6F-4504-808C-31917303E6BB}" type="sibTrans" cxnId="{0EC774DC-A1BA-4803-8116-65118B5FB878}">
      <dgm:prSet/>
      <dgm:spPr/>
      <dgm:t>
        <a:bodyPr/>
        <a:lstStyle/>
        <a:p>
          <a:endParaRPr lang="ru-RU"/>
        </a:p>
      </dgm:t>
    </dgm:pt>
    <dgm:pt modelId="{6DC0BC09-4E94-4B8F-9586-C1E7C57B8E2A}">
      <dgm:prSet phldrT="[Текст]"/>
      <dgm:spPr/>
      <dgm:t>
        <a:bodyPr/>
        <a:lstStyle/>
        <a:p>
          <a:r>
            <a:rPr lang="en-US" b="1" dirty="0" smtClean="0"/>
            <a:t>PR - </a:t>
          </a:r>
          <a:r>
            <a:rPr lang="ru-RU" b="1" dirty="0" smtClean="0"/>
            <a:t>кампания</a:t>
          </a:r>
          <a:endParaRPr lang="ru-RU" b="1" dirty="0"/>
        </a:p>
      </dgm:t>
    </dgm:pt>
    <dgm:pt modelId="{142DF421-CD0A-4A68-99C4-0C92EF905031}" type="parTrans" cxnId="{5233193A-819C-4E08-8B79-B7C4CA3AE106}">
      <dgm:prSet/>
      <dgm:spPr/>
      <dgm:t>
        <a:bodyPr/>
        <a:lstStyle/>
        <a:p>
          <a:endParaRPr lang="ru-RU"/>
        </a:p>
      </dgm:t>
    </dgm:pt>
    <dgm:pt modelId="{1348AA55-3CB6-4970-94B5-A0399EDEA46B}" type="sibTrans" cxnId="{5233193A-819C-4E08-8B79-B7C4CA3AE106}">
      <dgm:prSet/>
      <dgm:spPr/>
      <dgm:t>
        <a:bodyPr/>
        <a:lstStyle/>
        <a:p>
          <a:endParaRPr lang="ru-RU"/>
        </a:p>
      </dgm:t>
    </dgm:pt>
    <dgm:pt modelId="{057AC858-C542-4CCF-919F-4F59086AFD98}">
      <dgm:prSet phldrT="[Текст]"/>
      <dgm:spPr/>
      <dgm:t>
        <a:bodyPr/>
        <a:lstStyle/>
        <a:p>
          <a:r>
            <a:rPr lang="ru-RU" b="1" dirty="0" smtClean="0"/>
            <a:t>8000 рублей</a:t>
          </a:r>
          <a:endParaRPr lang="ru-RU" b="1" dirty="0"/>
        </a:p>
      </dgm:t>
    </dgm:pt>
    <dgm:pt modelId="{6C3BFCFF-A37C-47AC-B8D0-7CF7533ABFF5}" type="parTrans" cxnId="{C7660CEA-EBA6-48CB-BFC5-F3DA0166EC02}">
      <dgm:prSet/>
      <dgm:spPr/>
      <dgm:t>
        <a:bodyPr/>
        <a:lstStyle/>
        <a:p>
          <a:endParaRPr lang="ru-RU"/>
        </a:p>
      </dgm:t>
    </dgm:pt>
    <dgm:pt modelId="{837AA6A1-F92F-4E0A-9989-AE988784722E}" type="sibTrans" cxnId="{C7660CEA-EBA6-48CB-BFC5-F3DA0166EC02}">
      <dgm:prSet/>
      <dgm:spPr/>
      <dgm:t>
        <a:bodyPr/>
        <a:lstStyle/>
        <a:p>
          <a:endParaRPr lang="ru-RU"/>
        </a:p>
      </dgm:t>
    </dgm:pt>
    <dgm:pt modelId="{AAA8777F-F24F-4855-ACE3-C208B91A281F}">
      <dgm:prSet phldrT="[Текст]"/>
      <dgm:spPr/>
      <dgm:t>
        <a:bodyPr/>
        <a:lstStyle/>
        <a:p>
          <a:r>
            <a:rPr lang="ru-RU" b="1" dirty="0" smtClean="0"/>
            <a:t>Утверждение программ </a:t>
          </a:r>
          <a:endParaRPr lang="ru-RU" b="1" dirty="0"/>
        </a:p>
      </dgm:t>
    </dgm:pt>
    <dgm:pt modelId="{824FDC77-6E64-497F-94FE-5038F2E8434E}" type="parTrans" cxnId="{3DAFA531-705E-4488-92D3-E9926749C4A1}">
      <dgm:prSet/>
      <dgm:spPr/>
      <dgm:t>
        <a:bodyPr/>
        <a:lstStyle/>
        <a:p>
          <a:endParaRPr lang="ru-RU"/>
        </a:p>
      </dgm:t>
    </dgm:pt>
    <dgm:pt modelId="{7D49151E-5FD1-4255-A527-D1716F02B7FF}" type="sibTrans" cxnId="{3DAFA531-705E-4488-92D3-E9926749C4A1}">
      <dgm:prSet/>
      <dgm:spPr/>
      <dgm:t>
        <a:bodyPr/>
        <a:lstStyle/>
        <a:p>
          <a:endParaRPr lang="ru-RU"/>
        </a:p>
      </dgm:t>
    </dgm:pt>
    <dgm:pt modelId="{DA0A5863-1C29-4B5C-8558-D7C66B7E2C49}">
      <dgm:prSet phldrT="[Текст]"/>
      <dgm:spPr/>
      <dgm:t>
        <a:bodyPr/>
        <a:lstStyle/>
        <a:p>
          <a:r>
            <a:rPr lang="ru-RU" b="1" dirty="0" smtClean="0"/>
            <a:t>26400 рублей</a:t>
          </a:r>
          <a:endParaRPr lang="ru-RU" b="1" dirty="0"/>
        </a:p>
      </dgm:t>
    </dgm:pt>
    <dgm:pt modelId="{8D1DFBAE-2EAC-4CCE-B8F6-22CDF466D98E}" type="parTrans" cxnId="{CBD0098E-D967-416D-B825-E0AFD86409D9}">
      <dgm:prSet/>
      <dgm:spPr/>
      <dgm:t>
        <a:bodyPr/>
        <a:lstStyle/>
        <a:p>
          <a:endParaRPr lang="ru-RU"/>
        </a:p>
      </dgm:t>
    </dgm:pt>
    <dgm:pt modelId="{5742B5BE-B68A-43E9-9A93-251D9D8F32CE}" type="sibTrans" cxnId="{CBD0098E-D967-416D-B825-E0AFD86409D9}">
      <dgm:prSet/>
      <dgm:spPr/>
      <dgm:t>
        <a:bodyPr/>
        <a:lstStyle/>
        <a:p>
          <a:endParaRPr lang="ru-RU"/>
        </a:p>
      </dgm:t>
    </dgm:pt>
    <dgm:pt modelId="{1C9C1087-A1A1-4628-A472-A104F53734B9}">
      <dgm:prSet/>
      <dgm:spPr/>
      <dgm:t>
        <a:bodyPr/>
        <a:lstStyle/>
        <a:p>
          <a:r>
            <a:rPr lang="ru-RU" b="1" dirty="0" smtClean="0"/>
            <a:t>Непредвиденные расходы</a:t>
          </a:r>
          <a:endParaRPr lang="ru-RU" b="1" dirty="0"/>
        </a:p>
      </dgm:t>
    </dgm:pt>
    <dgm:pt modelId="{D6E735AF-099E-48FF-B95E-737ABF51411F}" type="parTrans" cxnId="{0B35B99E-C3D9-4372-AD67-9BECD89E97A9}">
      <dgm:prSet/>
      <dgm:spPr/>
      <dgm:t>
        <a:bodyPr/>
        <a:lstStyle/>
        <a:p>
          <a:endParaRPr lang="ru-RU"/>
        </a:p>
      </dgm:t>
    </dgm:pt>
    <dgm:pt modelId="{8922345A-5B6C-4644-81C4-D56395603757}" type="sibTrans" cxnId="{0B35B99E-C3D9-4372-AD67-9BECD89E97A9}">
      <dgm:prSet/>
      <dgm:spPr/>
      <dgm:t>
        <a:bodyPr/>
        <a:lstStyle/>
        <a:p>
          <a:endParaRPr lang="ru-RU"/>
        </a:p>
      </dgm:t>
    </dgm:pt>
    <dgm:pt modelId="{7CEC9130-F264-4F90-B278-EDC4AC13F7B9}">
      <dgm:prSet/>
      <dgm:spPr/>
      <dgm:t>
        <a:bodyPr/>
        <a:lstStyle/>
        <a:p>
          <a:r>
            <a:rPr lang="ru-RU" b="1" dirty="0" smtClean="0"/>
            <a:t>3000рублей</a:t>
          </a:r>
          <a:endParaRPr lang="ru-RU" b="1" dirty="0"/>
        </a:p>
      </dgm:t>
    </dgm:pt>
    <dgm:pt modelId="{7ED51012-F038-4AC9-B5A6-66DDA0520B7F}" type="parTrans" cxnId="{78AF685C-4169-4D72-AE28-2F3B2520BEBE}">
      <dgm:prSet/>
      <dgm:spPr/>
      <dgm:t>
        <a:bodyPr/>
        <a:lstStyle/>
        <a:p>
          <a:endParaRPr lang="ru-RU"/>
        </a:p>
      </dgm:t>
    </dgm:pt>
    <dgm:pt modelId="{5E64F69C-DFC0-4B36-BD74-A91CC1107279}" type="sibTrans" cxnId="{78AF685C-4169-4D72-AE28-2F3B2520BEBE}">
      <dgm:prSet/>
      <dgm:spPr/>
      <dgm:t>
        <a:bodyPr/>
        <a:lstStyle/>
        <a:p>
          <a:endParaRPr lang="ru-RU"/>
        </a:p>
      </dgm:t>
    </dgm:pt>
    <dgm:pt modelId="{986AD5B9-1A6F-40D6-8E12-13F545B0AEB1}">
      <dgm:prSet/>
      <dgm:spPr/>
      <dgm:t>
        <a:bodyPr/>
        <a:lstStyle/>
        <a:p>
          <a:r>
            <a:rPr lang="ru-RU" b="1" dirty="0" smtClean="0"/>
            <a:t>39100 рублей</a:t>
          </a:r>
          <a:endParaRPr lang="ru-RU" b="1" dirty="0"/>
        </a:p>
      </dgm:t>
    </dgm:pt>
    <dgm:pt modelId="{E91999AA-CAE5-4EB1-9AD1-65618687DCC5}" type="parTrans" cxnId="{9E47586B-D731-49DC-8D91-6116D99F8FDD}">
      <dgm:prSet/>
      <dgm:spPr/>
    </dgm:pt>
    <dgm:pt modelId="{CA5202C2-DB58-4777-81D3-0855B028537F}" type="sibTrans" cxnId="{9E47586B-D731-49DC-8D91-6116D99F8FDD}">
      <dgm:prSet/>
      <dgm:spPr/>
    </dgm:pt>
    <dgm:pt modelId="{04C768DA-1847-4B18-B6EA-72008EC54C60}">
      <dgm:prSet/>
      <dgm:spPr/>
      <dgm:t>
        <a:bodyPr/>
        <a:lstStyle/>
        <a:p>
          <a:r>
            <a:rPr lang="ru-RU" b="1" dirty="0" smtClean="0"/>
            <a:t>Итого </a:t>
          </a:r>
          <a:endParaRPr lang="ru-RU" b="1" dirty="0"/>
        </a:p>
      </dgm:t>
    </dgm:pt>
    <dgm:pt modelId="{54D67562-C4E6-4660-A1A0-4C9E2A19705E}" type="parTrans" cxnId="{50F716D5-21E7-45E4-9AFC-8085D8C89A99}">
      <dgm:prSet/>
      <dgm:spPr/>
    </dgm:pt>
    <dgm:pt modelId="{E8B48161-B855-4BB9-A4B4-3C5A0FF8CDAB}" type="sibTrans" cxnId="{50F716D5-21E7-45E4-9AFC-8085D8C89A99}">
      <dgm:prSet/>
      <dgm:spPr/>
    </dgm:pt>
    <dgm:pt modelId="{B9A04B29-1456-47AB-8C39-D84CDF74BCB1}" type="pres">
      <dgm:prSet presAssocID="{423CE524-A5E4-4863-96DD-DECFDCD110E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BD6A3D7-7E10-44AB-9FAD-DBC2C4241EC5}" type="pres">
      <dgm:prSet presAssocID="{4D1489CF-B668-4BC0-AF79-28FFD043633E}" presName="linNode" presStyleCnt="0"/>
      <dgm:spPr/>
    </dgm:pt>
    <dgm:pt modelId="{3D2E2C5A-70DB-4072-B00E-9366E6D88A85}" type="pres">
      <dgm:prSet presAssocID="{4D1489CF-B668-4BC0-AF79-28FFD043633E}" presName="parentText" presStyleLbl="node1" presStyleIdx="0" presStyleCnt="5" custScaleX="23071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B5A49C-3D94-4C0C-B84D-33B131BD5693}" type="pres">
      <dgm:prSet presAssocID="{4D1489CF-B668-4BC0-AF79-28FFD043633E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17DE6E-8AA9-4E69-A918-4C7CEE61C3D2}" type="pres">
      <dgm:prSet presAssocID="{B7D78BF9-1891-419D-8330-9F2227261261}" presName="sp" presStyleCnt="0"/>
      <dgm:spPr/>
    </dgm:pt>
    <dgm:pt modelId="{DA8024D4-7B14-485B-B8C3-B7D3F02B3788}" type="pres">
      <dgm:prSet presAssocID="{6DC0BC09-4E94-4B8F-9586-C1E7C57B8E2A}" presName="linNode" presStyleCnt="0"/>
      <dgm:spPr/>
    </dgm:pt>
    <dgm:pt modelId="{A76ECCE2-9A7F-4DDB-8014-2907F03CC30D}" type="pres">
      <dgm:prSet presAssocID="{6DC0BC09-4E94-4B8F-9586-C1E7C57B8E2A}" presName="parentText" presStyleLbl="node1" presStyleIdx="1" presStyleCnt="5" custScaleX="23362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48935B-7FB9-480B-901E-6F304479BCD2}" type="pres">
      <dgm:prSet presAssocID="{6DC0BC09-4E94-4B8F-9586-C1E7C57B8E2A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7734FB-8BDE-4608-91D8-F198503439EB}" type="pres">
      <dgm:prSet presAssocID="{1348AA55-3CB6-4970-94B5-A0399EDEA46B}" presName="sp" presStyleCnt="0"/>
      <dgm:spPr/>
    </dgm:pt>
    <dgm:pt modelId="{A1BAEC40-0258-442E-8622-51BC98EF5EAE}" type="pres">
      <dgm:prSet presAssocID="{AAA8777F-F24F-4855-ACE3-C208B91A281F}" presName="linNode" presStyleCnt="0"/>
      <dgm:spPr/>
    </dgm:pt>
    <dgm:pt modelId="{55223E9F-C46C-44B2-8B0A-A12EB5DDBBCA}" type="pres">
      <dgm:prSet presAssocID="{AAA8777F-F24F-4855-ACE3-C208B91A281F}" presName="parentText" presStyleLbl="node1" presStyleIdx="2" presStyleCnt="5" custScaleX="23325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530E8F-1625-4CF9-B786-1C32D7AB0E5E}" type="pres">
      <dgm:prSet presAssocID="{AAA8777F-F24F-4855-ACE3-C208B91A281F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60FEA7-DFA7-4BF8-8DF0-9044AB71AC58}" type="pres">
      <dgm:prSet presAssocID="{7D49151E-5FD1-4255-A527-D1716F02B7FF}" presName="sp" presStyleCnt="0"/>
      <dgm:spPr/>
    </dgm:pt>
    <dgm:pt modelId="{3696B2CB-3B87-4044-BF37-19B5893AD0F0}" type="pres">
      <dgm:prSet presAssocID="{1C9C1087-A1A1-4628-A472-A104F53734B9}" presName="linNode" presStyleCnt="0"/>
      <dgm:spPr/>
    </dgm:pt>
    <dgm:pt modelId="{B8CD9663-3969-4D40-883C-2CD20243AADD}" type="pres">
      <dgm:prSet presAssocID="{1C9C1087-A1A1-4628-A472-A104F53734B9}" presName="parentText" presStyleLbl="node1" presStyleIdx="3" presStyleCnt="5" custScaleX="23029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230504-7594-4398-B517-099380A8D7BF}" type="pres">
      <dgm:prSet presAssocID="{1C9C1087-A1A1-4628-A472-A104F53734B9}" presName="descendantText" presStyleLbl="alignAccFollowNode1" presStyleIdx="3" presStyleCnt="5" custLinFactNeighborX="700" custLinFactNeighborY="6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73DDE1-C8E5-48B9-9644-21D3D9FCB010}" type="pres">
      <dgm:prSet presAssocID="{8922345A-5B6C-4644-81C4-D56395603757}" presName="sp" presStyleCnt="0"/>
      <dgm:spPr/>
    </dgm:pt>
    <dgm:pt modelId="{253E3320-ACC4-4DB2-ACDE-1FA69924246E}" type="pres">
      <dgm:prSet presAssocID="{04C768DA-1847-4B18-B6EA-72008EC54C60}" presName="linNode" presStyleCnt="0"/>
      <dgm:spPr/>
    </dgm:pt>
    <dgm:pt modelId="{0C9C2D18-73A1-4FEF-A4C6-8AF67D62A668}" type="pres">
      <dgm:prSet presAssocID="{04C768DA-1847-4B18-B6EA-72008EC54C60}" presName="parentText" presStyleLbl="node1" presStyleIdx="4" presStyleCnt="5" custScaleX="30518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6399FE-AF75-4BAD-A0CE-DFFAD3D37198}" type="pres">
      <dgm:prSet presAssocID="{04C768DA-1847-4B18-B6EA-72008EC54C60}" presName="descendantText" presStyleLbl="alignAccFollowNode1" presStyleIdx="4" presStyleCnt="5" custScaleX="562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660CEA-EBA6-48CB-BFC5-F3DA0166EC02}" srcId="{6DC0BC09-4E94-4B8F-9586-C1E7C57B8E2A}" destId="{057AC858-C542-4CCF-919F-4F59086AFD98}" srcOrd="0" destOrd="0" parTransId="{6C3BFCFF-A37C-47AC-B8D0-7CF7533ABFF5}" sibTransId="{837AA6A1-F92F-4E0A-9989-AE988784722E}"/>
    <dgm:cxn modelId="{3DAFA531-705E-4488-92D3-E9926749C4A1}" srcId="{423CE524-A5E4-4863-96DD-DECFDCD110EB}" destId="{AAA8777F-F24F-4855-ACE3-C208B91A281F}" srcOrd="2" destOrd="0" parTransId="{824FDC77-6E64-497F-94FE-5038F2E8434E}" sibTransId="{7D49151E-5FD1-4255-A527-D1716F02B7FF}"/>
    <dgm:cxn modelId="{6DF3C389-D7F7-4D3D-8AFF-03631D3A0DB9}" type="presOf" srcId="{7CEC9130-F264-4F90-B278-EDC4AC13F7B9}" destId="{31230504-7594-4398-B517-099380A8D7BF}" srcOrd="0" destOrd="0" presId="urn:microsoft.com/office/officeart/2005/8/layout/vList5"/>
    <dgm:cxn modelId="{CBD0098E-D967-416D-B825-E0AFD86409D9}" srcId="{AAA8777F-F24F-4855-ACE3-C208B91A281F}" destId="{DA0A5863-1C29-4B5C-8558-D7C66B7E2C49}" srcOrd="0" destOrd="0" parTransId="{8D1DFBAE-2EAC-4CCE-B8F6-22CDF466D98E}" sibTransId="{5742B5BE-B68A-43E9-9A93-251D9D8F32CE}"/>
    <dgm:cxn modelId="{50F716D5-21E7-45E4-9AFC-8085D8C89A99}" srcId="{423CE524-A5E4-4863-96DD-DECFDCD110EB}" destId="{04C768DA-1847-4B18-B6EA-72008EC54C60}" srcOrd="4" destOrd="0" parTransId="{54D67562-C4E6-4660-A1A0-4C9E2A19705E}" sibTransId="{E8B48161-B855-4BB9-A4B4-3C5A0FF8CDAB}"/>
    <dgm:cxn modelId="{32D8433F-4BD9-4428-A38E-128F56D2049E}" srcId="{423CE524-A5E4-4863-96DD-DECFDCD110EB}" destId="{4D1489CF-B668-4BC0-AF79-28FFD043633E}" srcOrd="0" destOrd="0" parTransId="{DF877DD5-36B9-4631-A786-AFB672A6BBFA}" sibTransId="{B7D78BF9-1891-419D-8330-9F2227261261}"/>
    <dgm:cxn modelId="{78AF685C-4169-4D72-AE28-2F3B2520BEBE}" srcId="{1C9C1087-A1A1-4628-A472-A104F53734B9}" destId="{7CEC9130-F264-4F90-B278-EDC4AC13F7B9}" srcOrd="0" destOrd="0" parTransId="{7ED51012-F038-4AC9-B5A6-66DDA0520B7F}" sibTransId="{5E64F69C-DFC0-4B36-BD74-A91CC1107279}"/>
    <dgm:cxn modelId="{15CB0801-279E-4994-B975-FCA3EB188178}" type="presOf" srcId="{DA0A5863-1C29-4B5C-8558-D7C66B7E2C49}" destId="{E6530E8F-1625-4CF9-B786-1C32D7AB0E5E}" srcOrd="0" destOrd="0" presId="urn:microsoft.com/office/officeart/2005/8/layout/vList5"/>
    <dgm:cxn modelId="{E5293368-691D-431E-B52D-38CFBF20D9C5}" type="presOf" srcId="{AAA8777F-F24F-4855-ACE3-C208B91A281F}" destId="{55223E9F-C46C-44B2-8B0A-A12EB5DDBBCA}" srcOrd="0" destOrd="0" presId="urn:microsoft.com/office/officeart/2005/8/layout/vList5"/>
    <dgm:cxn modelId="{255E1CC5-41E7-43A6-9F95-FE6691A0635D}" type="presOf" srcId="{986AD5B9-1A6F-40D6-8E12-13F545B0AEB1}" destId="{166399FE-AF75-4BAD-A0CE-DFFAD3D37198}" srcOrd="0" destOrd="0" presId="urn:microsoft.com/office/officeart/2005/8/layout/vList5"/>
    <dgm:cxn modelId="{D864DCE4-C1CC-45F6-B559-F123A7AF31D6}" type="presOf" srcId="{1C9C1087-A1A1-4628-A472-A104F53734B9}" destId="{B8CD9663-3969-4D40-883C-2CD20243AADD}" srcOrd="0" destOrd="0" presId="urn:microsoft.com/office/officeart/2005/8/layout/vList5"/>
    <dgm:cxn modelId="{EE2E6D9A-34D2-40D5-961E-FD25C0659F0F}" type="presOf" srcId="{4D1489CF-B668-4BC0-AF79-28FFD043633E}" destId="{3D2E2C5A-70DB-4072-B00E-9366E6D88A85}" srcOrd="0" destOrd="0" presId="urn:microsoft.com/office/officeart/2005/8/layout/vList5"/>
    <dgm:cxn modelId="{0EC774DC-A1BA-4803-8116-65118B5FB878}" srcId="{4D1489CF-B668-4BC0-AF79-28FFD043633E}" destId="{BA125227-43FC-4A33-9CD0-B84CDE613DE6}" srcOrd="0" destOrd="0" parTransId="{53BE9D3D-DE5C-4ABC-90BF-353B4FEE76BD}" sibTransId="{D6A2DC68-CD6F-4504-808C-31917303E6BB}"/>
    <dgm:cxn modelId="{F8F34AA3-CCD6-4526-8E1E-A6C0BAEA7D45}" type="presOf" srcId="{04C768DA-1847-4B18-B6EA-72008EC54C60}" destId="{0C9C2D18-73A1-4FEF-A4C6-8AF67D62A668}" srcOrd="0" destOrd="0" presId="urn:microsoft.com/office/officeart/2005/8/layout/vList5"/>
    <dgm:cxn modelId="{0B35B99E-C3D9-4372-AD67-9BECD89E97A9}" srcId="{423CE524-A5E4-4863-96DD-DECFDCD110EB}" destId="{1C9C1087-A1A1-4628-A472-A104F53734B9}" srcOrd="3" destOrd="0" parTransId="{D6E735AF-099E-48FF-B95E-737ABF51411F}" sibTransId="{8922345A-5B6C-4644-81C4-D56395603757}"/>
    <dgm:cxn modelId="{DE2600AE-AC07-434D-AEC9-110E5AD28A35}" type="presOf" srcId="{057AC858-C542-4CCF-919F-4F59086AFD98}" destId="{1848935B-7FB9-480B-901E-6F304479BCD2}" srcOrd="0" destOrd="0" presId="urn:microsoft.com/office/officeart/2005/8/layout/vList5"/>
    <dgm:cxn modelId="{AD0B7332-C751-4DA8-B6D9-8295B195FDEC}" type="presOf" srcId="{BA125227-43FC-4A33-9CD0-B84CDE613DE6}" destId="{BCB5A49C-3D94-4C0C-B84D-33B131BD5693}" srcOrd="0" destOrd="0" presId="urn:microsoft.com/office/officeart/2005/8/layout/vList5"/>
    <dgm:cxn modelId="{FE6F8CE7-B788-40E5-816B-D61BFF3B207F}" type="presOf" srcId="{423CE524-A5E4-4863-96DD-DECFDCD110EB}" destId="{B9A04B29-1456-47AB-8C39-D84CDF74BCB1}" srcOrd="0" destOrd="0" presId="urn:microsoft.com/office/officeart/2005/8/layout/vList5"/>
    <dgm:cxn modelId="{7D3F250B-ACA6-4C31-8254-8DBBBCCAD6D3}" type="presOf" srcId="{6DC0BC09-4E94-4B8F-9586-C1E7C57B8E2A}" destId="{A76ECCE2-9A7F-4DDB-8014-2907F03CC30D}" srcOrd="0" destOrd="0" presId="urn:microsoft.com/office/officeart/2005/8/layout/vList5"/>
    <dgm:cxn modelId="{5233193A-819C-4E08-8B79-B7C4CA3AE106}" srcId="{423CE524-A5E4-4863-96DD-DECFDCD110EB}" destId="{6DC0BC09-4E94-4B8F-9586-C1E7C57B8E2A}" srcOrd="1" destOrd="0" parTransId="{142DF421-CD0A-4A68-99C4-0C92EF905031}" sibTransId="{1348AA55-3CB6-4970-94B5-A0399EDEA46B}"/>
    <dgm:cxn modelId="{9E47586B-D731-49DC-8D91-6116D99F8FDD}" srcId="{04C768DA-1847-4B18-B6EA-72008EC54C60}" destId="{986AD5B9-1A6F-40D6-8E12-13F545B0AEB1}" srcOrd="0" destOrd="0" parTransId="{E91999AA-CAE5-4EB1-9AD1-65618687DCC5}" sibTransId="{CA5202C2-DB58-4777-81D3-0855B028537F}"/>
    <dgm:cxn modelId="{36C7A3DB-AF98-49F3-BFC4-861ABA6DFBD0}" type="presParOf" srcId="{B9A04B29-1456-47AB-8C39-D84CDF74BCB1}" destId="{8BD6A3D7-7E10-44AB-9FAD-DBC2C4241EC5}" srcOrd="0" destOrd="0" presId="urn:microsoft.com/office/officeart/2005/8/layout/vList5"/>
    <dgm:cxn modelId="{6A481A78-3FF2-4FAE-9BAD-4F5B72B8FD12}" type="presParOf" srcId="{8BD6A3D7-7E10-44AB-9FAD-DBC2C4241EC5}" destId="{3D2E2C5A-70DB-4072-B00E-9366E6D88A85}" srcOrd="0" destOrd="0" presId="urn:microsoft.com/office/officeart/2005/8/layout/vList5"/>
    <dgm:cxn modelId="{04EDA621-2140-40D1-85BE-DDF5548CF33C}" type="presParOf" srcId="{8BD6A3D7-7E10-44AB-9FAD-DBC2C4241EC5}" destId="{BCB5A49C-3D94-4C0C-B84D-33B131BD5693}" srcOrd="1" destOrd="0" presId="urn:microsoft.com/office/officeart/2005/8/layout/vList5"/>
    <dgm:cxn modelId="{05AB0854-C39F-4382-BE88-99964E4E3467}" type="presParOf" srcId="{B9A04B29-1456-47AB-8C39-D84CDF74BCB1}" destId="{3917DE6E-8AA9-4E69-A918-4C7CEE61C3D2}" srcOrd="1" destOrd="0" presId="urn:microsoft.com/office/officeart/2005/8/layout/vList5"/>
    <dgm:cxn modelId="{FDDF72D9-44CB-4BAF-8793-3B9B5DF01B6E}" type="presParOf" srcId="{B9A04B29-1456-47AB-8C39-D84CDF74BCB1}" destId="{DA8024D4-7B14-485B-B8C3-B7D3F02B3788}" srcOrd="2" destOrd="0" presId="urn:microsoft.com/office/officeart/2005/8/layout/vList5"/>
    <dgm:cxn modelId="{F96F08E5-4E77-4EBB-84C6-18CF5511B82C}" type="presParOf" srcId="{DA8024D4-7B14-485B-B8C3-B7D3F02B3788}" destId="{A76ECCE2-9A7F-4DDB-8014-2907F03CC30D}" srcOrd="0" destOrd="0" presId="urn:microsoft.com/office/officeart/2005/8/layout/vList5"/>
    <dgm:cxn modelId="{CE4ACE55-8D23-4308-9A34-C967EA4C4127}" type="presParOf" srcId="{DA8024D4-7B14-485B-B8C3-B7D3F02B3788}" destId="{1848935B-7FB9-480B-901E-6F304479BCD2}" srcOrd="1" destOrd="0" presId="urn:microsoft.com/office/officeart/2005/8/layout/vList5"/>
    <dgm:cxn modelId="{F048EE53-1838-49AC-AB50-83ACEE4D6718}" type="presParOf" srcId="{B9A04B29-1456-47AB-8C39-D84CDF74BCB1}" destId="{5F7734FB-8BDE-4608-91D8-F198503439EB}" srcOrd="3" destOrd="0" presId="urn:microsoft.com/office/officeart/2005/8/layout/vList5"/>
    <dgm:cxn modelId="{6919DCCD-4390-4213-A50E-328A68F6BD18}" type="presParOf" srcId="{B9A04B29-1456-47AB-8C39-D84CDF74BCB1}" destId="{A1BAEC40-0258-442E-8622-51BC98EF5EAE}" srcOrd="4" destOrd="0" presId="urn:microsoft.com/office/officeart/2005/8/layout/vList5"/>
    <dgm:cxn modelId="{A61EF779-19C2-467F-B56A-43D676FF73FE}" type="presParOf" srcId="{A1BAEC40-0258-442E-8622-51BC98EF5EAE}" destId="{55223E9F-C46C-44B2-8B0A-A12EB5DDBBCA}" srcOrd="0" destOrd="0" presId="urn:microsoft.com/office/officeart/2005/8/layout/vList5"/>
    <dgm:cxn modelId="{A1910BCF-4E58-44DA-912F-6422FA023A45}" type="presParOf" srcId="{A1BAEC40-0258-442E-8622-51BC98EF5EAE}" destId="{E6530E8F-1625-4CF9-B786-1C32D7AB0E5E}" srcOrd="1" destOrd="0" presId="urn:microsoft.com/office/officeart/2005/8/layout/vList5"/>
    <dgm:cxn modelId="{2CE8DC70-0C94-42DF-80EB-0ACADB3E6A65}" type="presParOf" srcId="{B9A04B29-1456-47AB-8C39-D84CDF74BCB1}" destId="{C360FEA7-DFA7-4BF8-8DF0-9044AB71AC58}" srcOrd="5" destOrd="0" presId="urn:microsoft.com/office/officeart/2005/8/layout/vList5"/>
    <dgm:cxn modelId="{1E746C9A-24D4-43D9-94E8-198FB02775F5}" type="presParOf" srcId="{B9A04B29-1456-47AB-8C39-D84CDF74BCB1}" destId="{3696B2CB-3B87-4044-BF37-19B5893AD0F0}" srcOrd="6" destOrd="0" presId="urn:microsoft.com/office/officeart/2005/8/layout/vList5"/>
    <dgm:cxn modelId="{4AE85D7B-B269-4C40-A517-5B031246ACE2}" type="presParOf" srcId="{3696B2CB-3B87-4044-BF37-19B5893AD0F0}" destId="{B8CD9663-3969-4D40-883C-2CD20243AADD}" srcOrd="0" destOrd="0" presId="urn:microsoft.com/office/officeart/2005/8/layout/vList5"/>
    <dgm:cxn modelId="{8DC07B5A-BE3E-4345-AB8A-79B6BF7E90FC}" type="presParOf" srcId="{3696B2CB-3B87-4044-BF37-19B5893AD0F0}" destId="{31230504-7594-4398-B517-099380A8D7BF}" srcOrd="1" destOrd="0" presId="urn:microsoft.com/office/officeart/2005/8/layout/vList5"/>
    <dgm:cxn modelId="{3508F5A8-1C32-4ED7-8B1A-C46A31A5F0B7}" type="presParOf" srcId="{B9A04B29-1456-47AB-8C39-D84CDF74BCB1}" destId="{2673DDE1-C8E5-48B9-9644-21D3D9FCB010}" srcOrd="7" destOrd="0" presId="urn:microsoft.com/office/officeart/2005/8/layout/vList5"/>
    <dgm:cxn modelId="{10372362-264C-458A-BE0B-4BBE8DA08D43}" type="presParOf" srcId="{B9A04B29-1456-47AB-8C39-D84CDF74BCB1}" destId="{253E3320-ACC4-4DB2-ACDE-1FA69924246E}" srcOrd="8" destOrd="0" presId="urn:microsoft.com/office/officeart/2005/8/layout/vList5"/>
    <dgm:cxn modelId="{765CEA64-14C9-495D-AD55-2F0545181A8C}" type="presParOf" srcId="{253E3320-ACC4-4DB2-ACDE-1FA69924246E}" destId="{0C9C2D18-73A1-4FEF-A4C6-8AF67D62A668}" srcOrd="0" destOrd="0" presId="urn:microsoft.com/office/officeart/2005/8/layout/vList5"/>
    <dgm:cxn modelId="{E70ACB94-DD5C-4C29-A3EF-8817A594350F}" type="presParOf" srcId="{253E3320-ACC4-4DB2-ACDE-1FA69924246E}" destId="{166399FE-AF75-4BAD-A0CE-DFFAD3D37198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D99F758-395D-4E36-92BA-BFF70A5E0637}" type="doc">
      <dgm:prSet loTypeId="urn:microsoft.com/office/officeart/2005/8/layout/hList7" loCatId="list" qsTypeId="urn:microsoft.com/office/officeart/2005/8/quickstyle/simple3" qsCatId="simple" csTypeId="urn:microsoft.com/office/officeart/2005/8/colors/accent4_2" csCatId="accent4" phldr="1"/>
      <dgm:spPr/>
    </dgm:pt>
    <dgm:pt modelId="{2CE2EC46-F248-4B35-9067-962359D0DEFD}">
      <dgm:prSet phldrT="[Текст]" custT="1"/>
      <dgm:spPr/>
      <dgm:t>
        <a:bodyPr/>
        <a:lstStyle/>
        <a:p>
          <a:r>
            <a:rPr lang="ru-RU" sz="1600" b="1" dirty="0" smtClean="0"/>
            <a:t>Актуальность модели в свете требований национальной </a:t>
          </a:r>
          <a:r>
            <a:rPr lang="ru-RU" sz="1600" b="1" dirty="0" err="1" smtClean="0"/>
            <a:t>образова-тельной</a:t>
          </a:r>
          <a:r>
            <a:rPr lang="ru-RU" sz="1600" b="1" dirty="0" smtClean="0"/>
            <a:t> инициативы «Наша новая школа»</a:t>
          </a:r>
          <a:endParaRPr lang="ru-RU" sz="1600" b="1" dirty="0"/>
        </a:p>
      </dgm:t>
    </dgm:pt>
    <dgm:pt modelId="{F981F95D-A3AC-40DD-9323-640955C12567}" type="parTrans" cxnId="{304A175A-E13F-4F8A-9622-3D5A204BE1A1}">
      <dgm:prSet/>
      <dgm:spPr/>
      <dgm:t>
        <a:bodyPr/>
        <a:lstStyle/>
        <a:p>
          <a:endParaRPr lang="ru-RU"/>
        </a:p>
      </dgm:t>
    </dgm:pt>
    <dgm:pt modelId="{D12D69E8-1196-4506-A6D2-1E1BEDE1D32A}" type="sibTrans" cxnId="{304A175A-E13F-4F8A-9622-3D5A204BE1A1}">
      <dgm:prSet/>
      <dgm:spPr/>
      <dgm:t>
        <a:bodyPr/>
        <a:lstStyle/>
        <a:p>
          <a:endParaRPr lang="ru-RU"/>
        </a:p>
      </dgm:t>
    </dgm:pt>
    <dgm:pt modelId="{BFE2D609-CE4A-476D-AE7C-878F27908436}">
      <dgm:prSet phldrT="[Текст]" custT="1"/>
      <dgm:spPr/>
      <dgm:t>
        <a:bodyPr/>
        <a:lstStyle/>
        <a:p>
          <a:r>
            <a:rPr lang="ru-RU" sz="1600" b="1" dirty="0" smtClean="0"/>
            <a:t>Обеспечение экономики региона собственными </a:t>
          </a:r>
          <a:r>
            <a:rPr lang="ru-RU" sz="1600" b="1" dirty="0" err="1" smtClean="0"/>
            <a:t>квалифициро-ванными</a:t>
          </a:r>
          <a:r>
            <a:rPr lang="ru-RU" sz="1600" b="1" dirty="0" smtClean="0"/>
            <a:t> </a:t>
          </a:r>
          <a:r>
            <a:rPr lang="ru-RU" sz="1600" b="1" dirty="0" err="1" smtClean="0"/>
            <a:t>специалиста-ми</a:t>
          </a:r>
          <a:endParaRPr lang="ru-RU" sz="1600" b="1" dirty="0"/>
        </a:p>
      </dgm:t>
    </dgm:pt>
    <dgm:pt modelId="{C482FE7C-2CB2-40C3-B3E1-838089981F2D}" type="parTrans" cxnId="{C1A252FD-D1B9-4D41-9CB8-1432F4D41E0F}">
      <dgm:prSet/>
      <dgm:spPr/>
      <dgm:t>
        <a:bodyPr/>
        <a:lstStyle/>
        <a:p>
          <a:endParaRPr lang="ru-RU"/>
        </a:p>
      </dgm:t>
    </dgm:pt>
    <dgm:pt modelId="{0473BB1D-8C3A-4FC8-987C-E8A17F419737}" type="sibTrans" cxnId="{C1A252FD-D1B9-4D41-9CB8-1432F4D41E0F}">
      <dgm:prSet/>
      <dgm:spPr/>
      <dgm:t>
        <a:bodyPr/>
        <a:lstStyle/>
        <a:p>
          <a:endParaRPr lang="ru-RU"/>
        </a:p>
      </dgm:t>
    </dgm:pt>
    <dgm:pt modelId="{487955A6-6E4B-43CB-B5F7-CC5F73922385}">
      <dgm:prSet phldrT="[Текст]" custT="1"/>
      <dgm:spPr/>
      <dgm:t>
        <a:bodyPr/>
        <a:lstStyle/>
        <a:p>
          <a:r>
            <a:rPr lang="ru-RU" sz="1600" b="1" dirty="0" smtClean="0"/>
            <a:t>Обеспечение </a:t>
          </a:r>
          <a:r>
            <a:rPr lang="ru-RU" sz="1600" b="1" dirty="0" err="1" smtClean="0"/>
            <a:t>самореализа-ции</a:t>
          </a:r>
          <a:r>
            <a:rPr lang="ru-RU" sz="1600" b="1" dirty="0" smtClean="0"/>
            <a:t>, успешной социальной адаптации личности школьника</a:t>
          </a:r>
          <a:endParaRPr lang="ru-RU" sz="1600" b="1" dirty="0"/>
        </a:p>
      </dgm:t>
    </dgm:pt>
    <dgm:pt modelId="{C182DA9C-3971-487E-A331-01A7C89EF0E3}" type="parTrans" cxnId="{9EC3CDA2-5DC3-44BE-B761-4BA42FDE8ED2}">
      <dgm:prSet/>
      <dgm:spPr/>
      <dgm:t>
        <a:bodyPr/>
        <a:lstStyle/>
        <a:p>
          <a:endParaRPr lang="ru-RU"/>
        </a:p>
      </dgm:t>
    </dgm:pt>
    <dgm:pt modelId="{30D28372-FA69-44D9-AD83-FDE60D089D64}" type="sibTrans" cxnId="{9EC3CDA2-5DC3-44BE-B761-4BA42FDE8ED2}">
      <dgm:prSet/>
      <dgm:spPr/>
      <dgm:t>
        <a:bodyPr/>
        <a:lstStyle/>
        <a:p>
          <a:endParaRPr lang="ru-RU"/>
        </a:p>
      </dgm:t>
    </dgm:pt>
    <dgm:pt modelId="{4E859BA1-3416-405C-B9B3-04DE0611EEF3}">
      <dgm:prSet custT="1"/>
      <dgm:spPr/>
      <dgm:t>
        <a:bodyPr/>
        <a:lstStyle/>
        <a:p>
          <a:r>
            <a:rPr lang="ru-RU" sz="1600" b="1" dirty="0" smtClean="0"/>
            <a:t>Ретрансляция опыта </a:t>
          </a:r>
          <a:endParaRPr lang="ru-RU" sz="1600" b="1" dirty="0"/>
        </a:p>
      </dgm:t>
    </dgm:pt>
    <dgm:pt modelId="{8C406254-650B-4D9D-BB91-03DBC82AC9D2}" type="parTrans" cxnId="{9B99378B-0882-4D5C-8AA4-B977689EAED2}">
      <dgm:prSet/>
      <dgm:spPr/>
      <dgm:t>
        <a:bodyPr/>
        <a:lstStyle/>
        <a:p>
          <a:endParaRPr lang="ru-RU"/>
        </a:p>
      </dgm:t>
    </dgm:pt>
    <dgm:pt modelId="{6F832696-9B57-4AE9-AA2F-B2BE490AD9FA}" type="sibTrans" cxnId="{9B99378B-0882-4D5C-8AA4-B977689EAED2}">
      <dgm:prSet/>
      <dgm:spPr/>
      <dgm:t>
        <a:bodyPr/>
        <a:lstStyle/>
        <a:p>
          <a:endParaRPr lang="ru-RU"/>
        </a:p>
      </dgm:t>
    </dgm:pt>
    <dgm:pt modelId="{CB96F0A4-A4FE-41AE-B0F6-DD259DC0C57F}" type="pres">
      <dgm:prSet presAssocID="{2D99F758-395D-4E36-92BA-BFF70A5E0637}" presName="Name0" presStyleCnt="0">
        <dgm:presLayoutVars>
          <dgm:dir/>
          <dgm:resizeHandles val="exact"/>
        </dgm:presLayoutVars>
      </dgm:prSet>
      <dgm:spPr/>
    </dgm:pt>
    <dgm:pt modelId="{38B97451-55E5-4F3F-80B1-9FA2EC1696D4}" type="pres">
      <dgm:prSet presAssocID="{2D99F758-395D-4E36-92BA-BFF70A5E0637}" presName="fgShape" presStyleLbl="fgShp" presStyleIdx="0" presStyleCnt="1" custFlipVert="1" custFlipHor="1" custScaleX="611" custScaleY="31369"/>
      <dgm:spPr/>
    </dgm:pt>
    <dgm:pt modelId="{C012DD89-1724-45D1-B486-41A4DBEECAF5}" type="pres">
      <dgm:prSet presAssocID="{2D99F758-395D-4E36-92BA-BFF70A5E0637}" presName="linComp" presStyleCnt="0"/>
      <dgm:spPr/>
    </dgm:pt>
    <dgm:pt modelId="{79DBB0B3-F59E-413D-B2DC-7D5EDAFDC34C}" type="pres">
      <dgm:prSet presAssocID="{2CE2EC46-F248-4B35-9067-962359D0DEFD}" presName="compNode" presStyleCnt="0"/>
      <dgm:spPr/>
    </dgm:pt>
    <dgm:pt modelId="{30B89AA0-6A2A-43CF-92C5-DF2FE16916A7}" type="pres">
      <dgm:prSet presAssocID="{2CE2EC46-F248-4B35-9067-962359D0DEFD}" presName="bkgdShape" presStyleLbl="node1" presStyleIdx="0" presStyleCnt="4" custLinFactNeighborX="-95"/>
      <dgm:spPr/>
      <dgm:t>
        <a:bodyPr/>
        <a:lstStyle/>
        <a:p>
          <a:endParaRPr lang="ru-RU"/>
        </a:p>
      </dgm:t>
    </dgm:pt>
    <dgm:pt modelId="{51B8938F-5A12-466A-8753-76B949BE4D77}" type="pres">
      <dgm:prSet presAssocID="{2CE2EC46-F248-4B35-9067-962359D0DEFD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FCFBD9-947C-498B-8E06-1085D522CEB8}" type="pres">
      <dgm:prSet presAssocID="{2CE2EC46-F248-4B35-9067-962359D0DEFD}" presName="invisiNode" presStyleLbl="node1" presStyleIdx="0" presStyleCnt="4"/>
      <dgm:spPr/>
    </dgm:pt>
    <dgm:pt modelId="{82427F2E-CE07-484F-A8C6-3E58C06C0212}" type="pres">
      <dgm:prSet presAssocID="{2CE2EC46-F248-4B35-9067-962359D0DEFD}" presName="imagNode" presStyleLbl="fgImgPlace1" presStyleIdx="0" presStyleCnt="4" custFlipHor="1" custScaleX="3278" custScaleY="13597" custLinFactNeighborX="-39222" custLinFactNeighborY="-45729"/>
      <dgm:spPr/>
    </dgm:pt>
    <dgm:pt modelId="{F8B5C8CB-3AEC-4E0E-9D43-B63D4244BB1F}" type="pres">
      <dgm:prSet presAssocID="{D12D69E8-1196-4506-A6D2-1E1BEDE1D32A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8BC7C39-AEA7-48AB-A1F1-A2481843D858}" type="pres">
      <dgm:prSet presAssocID="{BFE2D609-CE4A-476D-AE7C-878F27908436}" presName="compNode" presStyleCnt="0"/>
      <dgm:spPr/>
    </dgm:pt>
    <dgm:pt modelId="{10F34E84-3492-4C38-A21C-8B0C463BD499}" type="pres">
      <dgm:prSet presAssocID="{BFE2D609-CE4A-476D-AE7C-878F27908436}" presName="bkgdShape" presStyleLbl="node1" presStyleIdx="1" presStyleCnt="4"/>
      <dgm:spPr/>
      <dgm:t>
        <a:bodyPr/>
        <a:lstStyle/>
        <a:p>
          <a:endParaRPr lang="ru-RU"/>
        </a:p>
      </dgm:t>
    </dgm:pt>
    <dgm:pt modelId="{E302B5FB-C6BE-46DD-857A-46330A457E7A}" type="pres">
      <dgm:prSet presAssocID="{BFE2D609-CE4A-476D-AE7C-878F27908436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6735A2-4CF8-4143-9E52-6ECAB4EFDFE7}" type="pres">
      <dgm:prSet presAssocID="{BFE2D609-CE4A-476D-AE7C-878F27908436}" presName="invisiNode" presStyleLbl="node1" presStyleIdx="1" presStyleCnt="4"/>
      <dgm:spPr/>
    </dgm:pt>
    <dgm:pt modelId="{0E17CEA5-BE81-4BA9-9A21-D17BA8859911}" type="pres">
      <dgm:prSet presAssocID="{BFE2D609-CE4A-476D-AE7C-878F27908436}" presName="imagNode" presStyleLbl="fgImgPlace1" presStyleIdx="1" presStyleCnt="4" custFlipVert="1" custFlipHor="0" custScaleX="4952" custScaleY="8543" custLinFactNeighborX="-46683" custLinFactNeighborY="-48256"/>
      <dgm:spPr/>
    </dgm:pt>
    <dgm:pt modelId="{1A51A07B-AF71-4E4C-A160-103EC2A75421}" type="pres">
      <dgm:prSet presAssocID="{0473BB1D-8C3A-4FC8-987C-E8A17F41973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BF551387-701C-41E7-8304-97EC565991E1}" type="pres">
      <dgm:prSet presAssocID="{487955A6-6E4B-43CB-B5F7-CC5F73922385}" presName="compNode" presStyleCnt="0"/>
      <dgm:spPr/>
    </dgm:pt>
    <dgm:pt modelId="{801FEAF8-89BC-49D4-95C3-323846C06680}" type="pres">
      <dgm:prSet presAssocID="{487955A6-6E4B-43CB-B5F7-CC5F73922385}" presName="bkgdShape" presStyleLbl="node1" presStyleIdx="2" presStyleCnt="4" custLinFactNeighborX="12" custLinFactNeighborY="441"/>
      <dgm:spPr/>
      <dgm:t>
        <a:bodyPr/>
        <a:lstStyle/>
        <a:p>
          <a:endParaRPr lang="ru-RU"/>
        </a:p>
      </dgm:t>
    </dgm:pt>
    <dgm:pt modelId="{54910176-0DAC-49A4-B142-FE0C7B3929E0}" type="pres">
      <dgm:prSet presAssocID="{487955A6-6E4B-43CB-B5F7-CC5F73922385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EA3D79-08C7-4438-A0C0-17B8890704A1}" type="pres">
      <dgm:prSet presAssocID="{487955A6-6E4B-43CB-B5F7-CC5F73922385}" presName="invisiNode" presStyleLbl="node1" presStyleIdx="2" presStyleCnt="4"/>
      <dgm:spPr/>
    </dgm:pt>
    <dgm:pt modelId="{F46D4B38-66A8-4BFB-8C66-3D09841DFD8C}" type="pres">
      <dgm:prSet presAssocID="{487955A6-6E4B-43CB-B5F7-CC5F73922385}" presName="imagNode" presStyleLbl="fgImgPlace1" presStyleIdx="2" presStyleCnt="4" custFlipVert="1" custFlipHor="0" custScaleX="9010" custScaleY="3278" custLinFactNeighborX="-47789" custLinFactNeighborY="-45725"/>
      <dgm:spPr/>
    </dgm:pt>
    <dgm:pt modelId="{DA770E33-DCB7-4A59-8AE7-CB0D48E7D351}" type="pres">
      <dgm:prSet presAssocID="{30D28372-FA69-44D9-AD83-FDE60D089D6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9B76A938-913B-4B83-9CDF-988DCCA4B190}" type="pres">
      <dgm:prSet presAssocID="{4E859BA1-3416-405C-B9B3-04DE0611EEF3}" presName="compNode" presStyleCnt="0"/>
      <dgm:spPr/>
    </dgm:pt>
    <dgm:pt modelId="{148A88AD-82CD-4581-880E-C287E4C287B3}" type="pres">
      <dgm:prSet presAssocID="{4E859BA1-3416-405C-B9B3-04DE0611EEF3}" presName="bkgdShape" presStyleLbl="node1" presStyleIdx="3" presStyleCnt="4"/>
      <dgm:spPr/>
      <dgm:t>
        <a:bodyPr/>
        <a:lstStyle/>
        <a:p>
          <a:endParaRPr lang="ru-RU"/>
        </a:p>
      </dgm:t>
    </dgm:pt>
    <dgm:pt modelId="{0DCD927E-03E7-4480-91D9-9F3A329F6006}" type="pres">
      <dgm:prSet presAssocID="{4E859BA1-3416-405C-B9B3-04DE0611EEF3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551207-C0D9-4E45-98E6-4B93F9921AC5}" type="pres">
      <dgm:prSet presAssocID="{4E859BA1-3416-405C-B9B3-04DE0611EEF3}" presName="invisiNode" presStyleLbl="node1" presStyleIdx="3" presStyleCnt="4"/>
      <dgm:spPr/>
    </dgm:pt>
    <dgm:pt modelId="{199D384D-DB5F-45A5-A530-245C0AD576C8}" type="pres">
      <dgm:prSet presAssocID="{4E859BA1-3416-405C-B9B3-04DE0611EEF3}" presName="imagNode" presStyleLbl="fgImgPlace1" presStyleIdx="3" presStyleCnt="4" custFlipVert="1" custFlipHor="0" custScaleX="3278" custScaleY="3278" custLinFactNeighborX="-58953" custLinFactNeighborY="-40561"/>
      <dgm:spPr/>
    </dgm:pt>
  </dgm:ptLst>
  <dgm:cxnLst>
    <dgm:cxn modelId="{304A175A-E13F-4F8A-9622-3D5A204BE1A1}" srcId="{2D99F758-395D-4E36-92BA-BFF70A5E0637}" destId="{2CE2EC46-F248-4B35-9067-962359D0DEFD}" srcOrd="0" destOrd="0" parTransId="{F981F95D-A3AC-40DD-9323-640955C12567}" sibTransId="{D12D69E8-1196-4506-A6D2-1E1BEDE1D32A}"/>
    <dgm:cxn modelId="{14785055-9C0C-4372-B6B3-354CEFCC7D9B}" type="presOf" srcId="{4E859BA1-3416-405C-B9B3-04DE0611EEF3}" destId="{148A88AD-82CD-4581-880E-C287E4C287B3}" srcOrd="0" destOrd="0" presId="urn:microsoft.com/office/officeart/2005/8/layout/hList7"/>
    <dgm:cxn modelId="{AAFAAA68-650E-4961-ACA6-6D47CE328FF3}" type="presOf" srcId="{D12D69E8-1196-4506-A6D2-1E1BEDE1D32A}" destId="{F8B5C8CB-3AEC-4E0E-9D43-B63D4244BB1F}" srcOrd="0" destOrd="0" presId="urn:microsoft.com/office/officeart/2005/8/layout/hList7"/>
    <dgm:cxn modelId="{9EC3CDA2-5DC3-44BE-B761-4BA42FDE8ED2}" srcId="{2D99F758-395D-4E36-92BA-BFF70A5E0637}" destId="{487955A6-6E4B-43CB-B5F7-CC5F73922385}" srcOrd="2" destOrd="0" parTransId="{C182DA9C-3971-487E-A331-01A7C89EF0E3}" sibTransId="{30D28372-FA69-44D9-AD83-FDE60D089D64}"/>
    <dgm:cxn modelId="{25EF4D2D-4125-4126-BCFF-788DA126F9A9}" type="presOf" srcId="{BFE2D609-CE4A-476D-AE7C-878F27908436}" destId="{10F34E84-3492-4C38-A21C-8B0C463BD499}" srcOrd="0" destOrd="0" presId="urn:microsoft.com/office/officeart/2005/8/layout/hList7"/>
    <dgm:cxn modelId="{854DB46F-8B52-4D5B-98B0-CE5EC4E8D6CE}" type="presOf" srcId="{4E859BA1-3416-405C-B9B3-04DE0611EEF3}" destId="{0DCD927E-03E7-4480-91D9-9F3A329F6006}" srcOrd="1" destOrd="0" presId="urn:microsoft.com/office/officeart/2005/8/layout/hList7"/>
    <dgm:cxn modelId="{9B99378B-0882-4D5C-8AA4-B977689EAED2}" srcId="{2D99F758-395D-4E36-92BA-BFF70A5E0637}" destId="{4E859BA1-3416-405C-B9B3-04DE0611EEF3}" srcOrd="3" destOrd="0" parTransId="{8C406254-650B-4D9D-BB91-03DBC82AC9D2}" sibTransId="{6F832696-9B57-4AE9-AA2F-B2BE490AD9FA}"/>
    <dgm:cxn modelId="{EF21302B-6DD7-45E8-9630-DE89CF71A413}" type="presOf" srcId="{0473BB1D-8C3A-4FC8-987C-E8A17F419737}" destId="{1A51A07B-AF71-4E4C-A160-103EC2A75421}" srcOrd="0" destOrd="0" presId="urn:microsoft.com/office/officeart/2005/8/layout/hList7"/>
    <dgm:cxn modelId="{6AF15757-5D16-4C3A-BAC7-B305677B2192}" type="presOf" srcId="{30D28372-FA69-44D9-AD83-FDE60D089D64}" destId="{DA770E33-DCB7-4A59-8AE7-CB0D48E7D351}" srcOrd="0" destOrd="0" presId="urn:microsoft.com/office/officeart/2005/8/layout/hList7"/>
    <dgm:cxn modelId="{C1A252FD-D1B9-4D41-9CB8-1432F4D41E0F}" srcId="{2D99F758-395D-4E36-92BA-BFF70A5E0637}" destId="{BFE2D609-CE4A-476D-AE7C-878F27908436}" srcOrd="1" destOrd="0" parTransId="{C482FE7C-2CB2-40C3-B3E1-838089981F2D}" sibTransId="{0473BB1D-8C3A-4FC8-987C-E8A17F419737}"/>
    <dgm:cxn modelId="{26960CA5-C141-4405-A618-C173117A3420}" type="presOf" srcId="{2CE2EC46-F248-4B35-9067-962359D0DEFD}" destId="{30B89AA0-6A2A-43CF-92C5-DF2FE16916A7}" srcOrd="0" destOrd="0" presId="urn:microsoft.com/office/officeart/2005/8/layout/hList7"/>
    <dgm:cxn modelId="{60E0A44D-3E4A-4EF2-B7FC-7AD61489EFF7}" type="presOf" srcId="{487955A6-6E4B-43CB-B5F7-CC5F73922385}" destId="{801FEAF8-89BC-49D4-95C3-323846C06680}" srcOrd="0" destOrd="0" presId="urn:microsoft.com/office/officeart/2005/8/layout/hList7"/>
    <dgm:cxn modelId="{9CEE4448-707C-4CF2-97FF-916211514FCB}" type="presOf" srcId="{2D99F758-395D-4E36-92BA-BFF70A5E0637}" destId="{CB96F0A4-A4FE-41AE-B0F6-DD259DC0C57F}" srcOrd="0" destOrd="0" presId="urn:microsoft.com/office/officeart/2005/8/layout/hList7"/>
    <dgm:cxn modelId="{82A31375-5CF1-4869-A9E5-21F7F3D3E271}" type="presOf" srcId="{2CE2EC46-F248-4B35-9067-962359D0DEFD}" destId="{51B8938F-5A12-466A-8753-76B949BE4D77}" srcOrd="1" destOrd="0" presId="urn:microsoft.com/office/officeart/2005/8/layout/hList7"/>
    <dgm:cxn modelId="{B5169D5C-D2EE-4D56-9240-4ADD6FC22CB5}" type="presOf" srcId="{BFE2D609-CE4A-476D-AE7C-878F27908436}" destId="{E302B5FB-C6BE-46DD-857A-46330A457E7A}" srcOrd="1" destOrd="0" presId="urn:microsoft.com/office/officeart/2005/8/layout/hList7"/>
    <dgm:cxn modelId="{D0C6E831-A717-40A0-ACC5-F8EEE0CD73D4}" type="presOf" srcId="{487955A6-6E4B-43CB-B5F7-CC5F73922385}" destId="{54910176-0DAC-49A4-B142-FE0C7B3929E0}" srcOrd="1" destOrd="0" presId="urn:microsoft.com/office/officeart/2005/8/layout/hList7"/>
    <dgm:cxn modelId="{B5971031-38B1-41E9-9063-A0C5BE73AB8D}" type="presParOf" srcId="{CB96F0A4-A4FE-41AE-B0F6-DD259DC0C57F}" destId="{38B97451-55E5-4F3F-80B1-9FA2EC1696D4}" srcOrd="0" destOrd="0" presId="urn:microsoft.com/office/officeart/2005/8/layout/hList7"/>
    <dgm:cxn modelId="{1C358584-8B76-4B33-B7C0-8AA307FE25DB}" type="presParOf" srcId="{CB96F0A4-A4FE-41AE-B0F6-DD259DC0C57F}" destId="{C012DD89-1724-45D1-B486-41A4DBEECAF5}" srcOrd="1" destOrd="0" presId="urn:microsoft.com/office/officeart/2005/8/layout/hList7"/>
    <dgm:cxn modelId="{11838063-AE47-4D01-8F44-A2093681EEDF}" type="presParOf" srcId="{C012DD89-1724-45D1-B486-41A4DBEECAF5}" destId="{79DBB0B3-F59E-413D-B2DC-7D5EDAFDC34C}" srcOrd="0" destOrd="0" presId="urn:microsoft.com/office/officeart/2005/8/layout/hList7"/>
    <dgm:cxn modelId="{3B43201E-D4A7-4676-A53F-4E9C268B94CC}" type="presParOf" srcId="{79DBB0B3-F59E-413D-B2DC-7D5EDAFDC34C}" destId="{30B89AA0-6A2A-43CF-92C5-DF2FE16916A7}" srcOrd="0" destOrd="0" presId="urn:microsoft.com/office/officeart/2005/8/layout/hList7"/>
    <dgm:cxn modelId="{849D1C21-D6BE-4464-B171-A9D9FC099456}" type="presParOf" srcId="{79DBB0B3-F59E-413D-B2DC-7D5EDAFDC34C}" destId="{51B8938F-5A12-466A-8753-76B949BE4D77}" srcOrd="1" destOrd="0" presId="urn:microsoft.com/office/officeart/2005/8/layout/hList7"/>
    <dgm:cxn modelId="{BDA43CBB-65C6-4D90-914E-D28B2D1A2C6C}" type="presParOf" srcId="{79DBB0B3-F59E-413D-B2DC-7D5EDAFDC34C}" destId="{A3FCFBD9-947C-498B-8E06-1085D522CEB8}" srcOrd="2" destOrd="0" presId="urn:microsoft.com/office/officeart/2005/8/layout/hList7"/>
    <dgm:cxn modelId="{82EBCF41-5498-4389-8266-1140E3F268C3}" type="presParOf" srcId="{79DBB0B3-F59E-413D-B2DC-7D5EDAFDC34C}" destId="{82427F2E-CE07-484F-A8C6-3E58C06C0212}" srcOrd="3" destOrd="0" presId="urn:microsoft.com/office/officeart/2005/8/layout/hList7"/>
    <dgm:cxn modelId="{DF982AC4-266C-48AE-B514-37677043B4BD}" type="presParOf" srcId="{C012DD89-1724-45D1-B486-41A4DBEECAF5}" destId="{F8B5C8CB-3AEC-4E0E-9D43-B63D4244BB1F}" srcOrd="1" destOrd="0" presId="urn:microsoft.com/office/officeart/2005/8/layout/hList7"/>
    <dgm:cxn modelId="{BCFF0E82-662E-4089-9956-8D82AF32C922}" type="presParOf" srcId="{C012DD89-1724-45D1-B486-41A4DBEECAF5}" destId="{18BC7C39-AEA7-48AB-A1F1-A2481843D858}" srcOrd="2" destOrd="0" presId="urn:microsoft.com/office/officeart/2005/8/layout/hList7"/>
    <dgm:cxn modelId="{1A49F980-46F9-40C4-8728-D922B885C8C1}" type="presParOf" srcId="{18BC7C39-AEA7-48AB-A1F1-A2481843D858}" destId="{10F34E84-3492-4C38-A21C-8B0C463BD499}" srcOrd="0" destOrd="0" presId="urn:microsoft.com/office/officeart/2005/8/layout/hList7"/>
    <dgm:cxn modelId="{D5157DBF-92E2-424C-A0C9-23927B4807EB}" type="presParOf" srcId="{18BC7C39-AEA7-48AB-A1F1-A2481843D858}" destId="{E302B5FB-C6BE-46DD-857A-46330A457E7A}" srcOrd="1" destOrd="0" presId="urn:microsoft.com/office/officeart/2005/8/layout/hList7"/>
    <dgm:cxn modelId="{B1730A3F-9BE8-47C9-AAE3-30213FF76E8B}" type="presParOf" srcId="{18BC7C39-AEA7-48AB-A1F1-A2481843D858}" destId="{DD6735A2-4CF8-4143-9E52-6ECAB4EFDFE7}" srcOrd="2" destOrd="0" presId="urn:microsoft.com/office/officeart/2005/8/layout/hList7"/>
    <dgm:cxn modelId="{A1F90444-D959-4242-A6E0-31A56F21C255}" type="presParOf" srcId="{18BC7C39-AEA7-48AB-A1F1-A2481843D858}" destId="{0E17CEA5-BE81-4BA9-9A21-D17BA8859911}" srcOrd="3" destOrd="0" presId="urn:microsoft.com/office/officeart/2005/8/layout/hList7"/>
    <dgm:cxn modelId="{A6546198-2E92-47F5-AE86-BE4D66F3313C}" type="presParOf" srcId="{C012DD89-1724-45D1-B486-41A4DBEECAF5}" destId="{1A51A07B-AF71-4E4C-A160-103EC2A75421}" srcOrd="3" destOrd="0" presId="urn:microsoft.com/office/officeart/2005/8/layout/hList7"/>
    <dgm:cxn modelId="{3A5E7455-B6A1-43E8-B6A9-AF39239259A6}" type="presParOf" srcId="{C012DD89-1724-45D1-B486-41A4DBEECAF5}" destId="{BF551387-701C-41E7-8304-97EC565991E1}" srcOrd="4" destOrd="0" presId="urn:microsoft.com/office/officeart/2005/8/layout/hList7"/>
    <dgm:cxn modelId="{AAD6D732-12E6-4FDC-902C-A1EA83C8C550}" type="presParOf" srcId="{BF551387-701C-41E7-8304-97EC565991E1}" destId="{801FEAF8-89BC-49D4-95C3-323846C06680}" srcOrd="0" destOrd="0" presId="urn:microsoft.com/office/officeart/2005/8/layout/hList7"/>
    <dgm:cxn modelId="{8610759C-F035-40F2-9F95-ACF5B0386587}" type="presParOf" srcId="{BF551387-701C-41E7-8304-97EC565991E1}" destId="{54910176-0DAC-49A4-B142-FE0C7B3929E0}" srcOrd="1" destOrd="0" presId="urn:microsoft.com/office/officeart/2005/8/layout/hList7"/>
    <dgm:cxn modelId="{7D5AF7E0-6068-4035-8A80-C43384D3BB83}" type="presParOf" srcId="{BF551387-701C-41E7-8304-97EC565991E1}" destId="{C2EA3D79-08C7-4438-A0C0-17B8890704A1}" srcOrd="2" destOrd="0" presId="urn:microsoft.com/office/officeart/2005/8/layout/hList7"/>
    <dgm:cxn modelId="{795BDE2A-1F61-4043-A47C-714482EA854F}" type="presParOf" srcId="{BF551387-701C-41E7-8304-97EC565991E1}" destId="{F46D4B38-66A8-4BFB-8C66-3D09841DFD8C}" srcOrd="3" destOrd="0" presId="urn:microsoft.com/office/officeart/2005/8/layout/hList7"/>
    <dgm:cxn modelId="{AEFD57D8-653B-4CBE-9BC3-B37964EAEB0F}" type="presParOf" srcId="{C012DD89-1724-45D1-B486-41A4DBEECAF5}" destId="{DA770E33-DCB7-4A59-8AE7-CB0D48E7D351}" srcOrd="5" destOrd="0" presId="urn:microsoft.com/office/officeart/2005/8/layout/hList7"/>
    <dgm:cxn modelId="{0A60BB74-5FE5-42A8-9E85-A64815F1725E}" type="presParOf" srcId="{C012DD89-1724-45D1-B486-41A4DBEECAF5}" destId="{9B76A938-913B-4B83-9CDF-988DCCA4B190}" srcOrd="6" destOrd="0" presId="urn:microsoft.com/office/officeart/2005/8/layout/hList7"/>
    <dgm:cxn modelId="{C6C7DBA4-8C94-4BBE-B2C4-BE73E171A22C}" type="presParOf" srcId="{9B76A938-913B-4B83-9CDF-988DCCA4B190}" destId="{148A88AD-82CD-4581-880E-C287E4C287B3}" srcOrd="0" destOrd="0" presId="urn:microsoft.com/office/officeart/2005/8/layout/hList7"/>
    <dgm:cxn modelId="{8D060EB3-AC37-4F23-80CD-618F31E9DF40}" type="presParOf" srcId="{9B76A938-913B-4B83-9CDF-988DCCA4B190}" destId="{0DCD927E-03E7-4480-91D9-9F3A329F6006}" srcOrd="1" destOrd="0" presId="urn:microsoft.com/office/officeart/2005/8/layout/hList7"/>
    <dgm:cxn modelId="{54FC9FE8-4B68-4D57-AB56-D49F75E55881}" type="presParOf" srcId="{9B76A938-913B-4B83-9CDF-988DCCA4B190}" destId="{83551207-C0D9-4E45-98E6-4B93F9921AC5}" srcOrd="2" destOrd="0" presId="urn:microsoft.com/office/officeart/2005/8/layout/hList7"/>
    <dgm:cxn modelId="{C2099138-368A-430B-AD84-282DE9D33B0B}" type="presParOf" srcId="{9B76A938-913B-4B83-9CDF-988DCCA4B190}" destId="{199D384D-DB5F-45A5-A530-245C0AD576C8}" srcOrd="3" destOrd="0" presId="urn:microsoft.com/office/officeart/2005/8/layout/hList7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50C5AF-9603-4715-83BF-1382383BEBCF}" type="doc">
      <dgm:prSet loTypeId="urn:microsoft.com/office/officeart/2005/8/layout/hierarchy3" loCatId="hierarchy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D34E43E4-F9C6-459C-9D38-DE501CBB451E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начальная школа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(1-4 классы)</a:t>
          </a:r>
          <a:endParaRPr lang="ru-RU" b="1" dirty="0">
            <a:solidFill>
              <a:schemeClr val="tx1"/>
            </a:solidFill>
          </a:endParaRPr>
        </a:p>
      </dgm:t>
    </dgm:pt>
    <dgm:pt modelId="{42BD9AD1-CAFE-4EDC-AA0F-17E78BFAE1C3}" type="parTrans" cxnId="{4C15CAC5-001D-4D25-A75A-0E8DB38FE0F3}">
      <dgm:prSet/>
      <dgm:spPr/>
      <dgm:t>
        <a:bodyPr/>
        <a:lstStyle/>
        <a:p>
          <a:endParaRPr lang="ru-RU"/>
        </a:p>
      </dgm:t>
    </dgm:pt>
    <dgm:pt modelId="{CEC33459-FB2A-4C9F-AC3F-5CA4AAD7A7C4}" type="sibTrans" cxnId="{4C15CAC5-001D-4D25-A75A-0E8DB38FE0F3}">
      <dgm:prSet/>
      <dgm:spPr/>
      <dgm:t>
        <a:bodyPr/>
        <a:lstStyle/>
        <a:p>
          <a:endParaRPr lang="ru-RU"/>
        </a:p>
      </dgm:t>
    </dgm:pt>
    <dgm:pt modelId="{AB95C361-16D1-4E6A-94F0-1CC4B1DA0B0B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основная школа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(5-9 классы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)</a:t>
          </a:r>
          <a:endParaRPr lang="ru-RU" dirty="0"/>
        </a:p>
      </dgm:t>
    </dgm:pt>
    <dgm:pt modelId="{C423D6FB-9684-4B95-B18F-6BA33DF38FAE}" type="parTrans" cxnId="{9A5A9957-7BD8-4FDC-8686-EB2E40B41D54}">
      <dgm:prSet/>
      <dgm:spPr/>
      <dgm:t>
        <a:bodyPr/>
        <a:lstStyle/>
        <a:p>
          <a:endParaRPr lang="ru-RU"/>
        </a:p>
      </dgm:t>
    </dgm:pt>
    <dgm:pt modelId="{A2D09269-2E6F-4C62-8D6A-BFBC179757C0}" type="sibTrans" cxnId="{9A5A9957-7BD8-4FDC-8686-EB2E40B41D54}">
      <dgm:prSet/>
      <dgm:spPr/>
      <dgm:t>
        <a:bodyPr/>
        <a:lstStyle/>
        <a:p>
          <a:endParaRPr lang="ru-RU"/>
        </a:p>
      </dgm:t>
    </dgm:pt>
    <dgm:pt modelId="{5D6DF009-F723-427A-BD0C-FD7A631C4B0F}">
      <dgm:prSet/>
      <dgm:spPr/>
      <dgm:t>
        <a:bodyPr/>
        <a:lstStyle/>
        <a:p>
          <a:r>
            <a:rPr lang="ru-RU" b="1" smtClean="0">
              <a:latin typeface="Times New Roman" pitchFamily="18" charset="0"/>
              <a:cs typeface="Times New Roman" pitchFamily="18" charset="0"/>
            </a:rPr>
            <a:t>средняя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полная школа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(10-11 классы)</a:t>
          </a:r>
          <a:endParaRPr lang="ru-RU" b="1" dirty="0"/>
        </a:p>
      </dgm:t>
    </dgm:pt>
    <dgm:pt modelId="{0EFB7877-15D9-4C85-B335-32022EEE0D48}" type="parTrans" cxnId="{13C09AC6-97FA-4CF9-9243-5029F4EF2159}">
      <dgm:prSet/>
      <dgm:spPr/>
      <dgm:t>
        <a:bodyPr/>
        <a:lstStyle/>
        <a:p>
          <a:endParaRPr lang="ru-RU"/>
        </a:p>
      </dgm:t>
    </dgm:pt>
    <dgm:pt modelId="{02DB0DC4-0875-4ECA-B2FE-863E4FABA2FB}" type="sibTrans" cxnId="{13C09AC6-97FA-4CF9-9243-5029F4EF2159}">
      <dgm:prSet/>
      <dgm:spPr/>
      <dgm:t>
        <a:bodyPr/>
        <a:lstStyle/>
        <a:p>
          <a:endParaRPr lang="ru-RU"/>
        </a:p>
      </dgm:t>
    </dgm:pt>
    <dgm:pt modelId="{2388DC3F-DF1A-4716-8DD6-AED9D783E9E3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Организа-ция</a:t>
          </a:r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второй половины дня </a:t>
          </a:r>
        </a:p>
        <a:p>
          <a:r>
            <a:rPr lang="ru-RU" sz="16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комплекс </a:t>
          </a:r>
          <a:r>
            <a:rPr lang="ru-RU" sz="1400" b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развиваю-щих</a:t>
          </a:r>
          <a:r>
            <a: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занятий профильной направленности)</a:t>
          </a:r>
          <a:endParaRPr lang="ru-RU" sz="1400" b="0" dirty="0">
            <a:solidFill>
              <a:schemeClr val="tx1"/>
            </a:solidFill>
          </a:endParaRPr>
        </a:p>
      </dgm:t>
    </dgm:pt>
    <dgm:pt modelId="{5F7DCFDB-7525-410C-9201-777FF4E451A2}" type="parTrans" cxnId="{7FB513CD-A71C-4F0F-AFC0-311E1B9ABD73}">
      <dgm:prSet/>
      <dgm:spPr/>
      <dgm:t>
        <a:bodyPr/>
        <a:lstStyle/>
        <a:p>
          <a:endParaRPr lang="ru-RU"/>
        </a:p>
      </dgm:t>
    </dgm:pt>
    <dgm:pt modelId="{17A00E3D-837D-42E6-B62C-2E86481A2F22}" type="sibTrans" cxnId="{7FB513CD-A71C-4F0F-AFC0-311E1B9ABD73}">
      <dgm:prSet/>
      <dgm:spPr/>
      <dgm:t>
        <a:bodyPr/>
        <a:lstStyle/>
        <a:p>
          <a:endParaRPr lang="ru-RU"/>
        </a:p>
      </dgm:t>
    </dgm:pt>
    <dgm:pt modelId="{0875521E-A280-419B-8005-4AE57241EC86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дидактический учебный модуль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4E09E28-DBAB-4AC4-8BCD-71671D73C940}" type="parTrans" cxnId="{5C647468-5CD0-4A7F-B709-31BD32991A21}">
      <dgm:prSet/>
      <dgm:spPr/>
      <dgm:t>
        <a:bodyPr/>
        <a:lstStyle/>
        <a:p>
          <a:endParaRPr lang="ru-RU"/>
        </a:p>
      </dgm:t>
    </dgm:pt>
    <dgm:pt modelId="{C895D403-B1D1-4C1D-8EFD-B0DDF1849F5A}" type="sibTrans" cxnId="{5C647468-5CD0-4A7F-B709-31BD32991A21}">
      <dgm:prSet/>
      <dgm:spPr/>
      <dgm:t>
        <a:bodyPr/>
        <a:lstStyle/>
        <a:p>
          <a:endParaRPr lang="ru-RU"/>
        </a:p>
      </dgm:t>
    </dgm:pt>
    <dgm:pt modelId="{965BF0A7-6B6A-413B-9DB7-7320EB5A1F36}">
      <dgm:prSet phldrT="[Текст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Управление профессиональным самоопределением учащихся в образовательном учреждении </a:t>
          </a:r>
          <a:endParaRPr lang="ru-RU" sz="1600" b="1" i="0" dirty="0">
            <a:solidFill>
              <a:schemeClr val="tx1"/>
            </a:solidFill>
          </a:endParaRPr>
        </a:p>
      </dgm:t>
    </dgm:pt>
    <dgm:pt modelId="{E7BB9FE6-59A9-41BE-9E3D-57B67D31B8DA}" type="sibTrans" cxnId="{6DB25B6C-EE62-46DB-B959-60C191B2E30E}">
      <dgm:prSet/>
      <dgm:spPr/>
      <dgm:t>
        <a:bodyPr/>
        <a:lstStyle/>
        <a:p>
          <a:endParaRPr lang="ru-RU"/>
        </a:p>
      </dgm:t>
    </dgm:pt>
    <dgm:pt modelId="{5C374FBF-21E6-466B-B285-883B0D8861EB}" type="parTrans" cxnId="{6DB25B6C-EE62-46DB-B959-60C191B2E30E}">
      <dgm:prSet/>
      <dgm:spPr/>
      <dgm:t>
        <a:bodyPr/>
        <a:lstStyle/>
        <a:p>
          <a:endParaRPr lang="ru-RU"/>
        </a:p>
      </dgm:t>
    </dgm:pt>
    <dgm:pt modelId="{D540815F-2785-451A-B0A7-FD4B566EC193}" type="pres">
      <dgm:prSet presAssocID="{C150C5AF-9603-4715-83BF-1382383BEBC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D635172-B11D-4C52-8FF9-1B35E8B75D5E}" type="pres">
      <dgm:prSet presAssocID="{0875521E-A280-419B-8005-4AE57241EC86}" presName="root" presStyleCnt="0"/>
      <dgm:spPr/>
    </dgm:pt>
    <dgm:pt modelId="{1BDAB267-F6D3-4095-9D18-29F5A5B9D3F4}" type="pres">
      <dgm:prSet presAssocID="{0875521E-A280-419B-8005-4AE57241EC86}" presName="rootComposite" presStyleCnt="0"/>
      <dgm:spPr/>
    </dgm:pt>
    <dgm:pt modelId="{8196807B-73E9-4A17-90CF-B1DC9156FEBA}" type="pres">
      <dgm:prSet presAssocID="{0875521E-A280-419B-8005-4AE57241EC86}" presName="rootText" presStyleLbl="node1" presStyleIdx="0" presStyleCnt="3" custScaleY="424604" custLinFactNeighborX="-51" custLinFactNeighborY="47654"/>
      <dgm:spPr/>
      <dgm:t>
        <a:bodyPr/>
        <a:lstStyle/>
        <a:p>
          <a:endParaRPr lang="ru-RU"/>
        </a:p>
      </dgm:t>
    </dgm:pt>
    <dgm:pt modelId="{2EDC49A3-B4FC-40C2-BCF8-CA120FE2FCFF}" type="pres">
      <dgm:prSet presAssocID="{0875521E-A280-419B-8005-4AE57241EC86}" presName="rootConnector" presStyleLbl="node1" presStyleIdx="0" presStyleCnt="3"/>
      <dgm:spPr/>
      <dgm:t>
        <a:bodyPr/>
        <a:lstStyle/>
        <a:p>
          <a:endParaRPr lang="ru-RU"/>
        </a:p>
      </dgm:t>
    </dgm:pt>
    <dgm:pt modelId="{B6CDA7C5-32A2-4D85-B9FF-B53B6092C658}" type="pres">
      <dgm:prSet presAssocID="{0875521E-A280-419B-8005-4AE57241EC86}" presName="childShape" presStyleCnt="0"/>
      <dgm:spPr/>
    </dgm:pt>
    <dgm:pt modelId="{536877BC-FE76-45A2-AB4E-5E1A6FB6F0D6}" type="pres">
      <dgm:prSet presAssocID="{965BF0A7-6B6A-413B-9DB7-7320EB5A1F36}" presName="root" presStyleCnt="0"/>
      <dgm:spPr/>
    </dgm:pt>
    <dgm:pt modelId="{5432DB2B-CE11-4F0D-B30F-D39F5EE5FACC}" type="pres">
      <dgm:prSet presAssocID="{965BF0A7-6B6A-413B-9DB7-7320EB5A1F36}" presName="rootComposite" presStyleCnt="0"/>
      <dgm:spPr/>
    </dgm:pt>
    <dgm:pt modelId="{38C81DD4-A145-420C-ADC8-E70FFEFA4AF0}" type="pres">
      <dgm:prSet presAssocID="{965BF0A7-6B6A-413B-9DB7-7320EB5A1F36}" presName="rootText" presStyleLbl="node1" presStyleIdx="1" presStyleCnt="3" custScaleX="301704" custScaleY="139887" custLinFactNeighborX="7506" custLinFactNeighborY="-84488"/>
      <dgm:spPr/>
      <dgm:t>
        <a:bodyPr/>
        <a:lstStyle/>
        <a:p>
          <a:endParaRPr lang="ru-RU"/>
        </a:p>
      </dgm:t>
    </dgm:pt>
    <dgm:pt modelId="{4FDEFF45-1B54-4B67-81AB-A5C351CBAE8E}" type="pres">
      <dgm:prSet presAssocID="{965BF0A7-6B6A-413B-9DB7-7320EB5A1F36}" presName="rootConnector" presStyleLbl="node1" presStyleIdx="1" presStyleCnt="3"/>
      <dgm:spPr/>
      <dgm:t>
        <a:bodyPr/>
        <a:lstStyle/>
        <a:p>
          <a:endParaRPr lang="ru-RU"/>
        </a:p>
      </dgm:t>
    </dgm:pt>
    <dgm:pt modelId="{56734690-BA09-4D36-B616-FBF18F32C125}" type="pres">
      <dgm:prSet presAssocID="{965BF0A7-6B6A-413B-9DB7-7320EB5A1F36}" presName="childShape" presStyleCnt="0"/>
      <dgm:spPr/>
    </dgm:pt>
    <dgm:pt modelId="{3DA57171-AAAA-439E-800E-0C755CC5C742}" type="pres">
      <dgm:prSet presAssocID="{42BD9AD1-CAFE-4EDC-AA0F-17E78BFAE1C3}" presName="Name13" presStyleLbl="parChTrans1D2" presStyleIdx="0" presStyleCnt="3"/>
      <dgm:spPr/>
      <dgm:t>
        <a:bodyPr/>
        <a:lstStyle/>
        <a:p>
          <a:endParaRPr lang="ru-RU"/>
        </a:p>
      </dgm:t>
    </dgm:pt>
    <dgm:pt modelId="{9CF81CD2-5D77-4379-A4DE-F08E3E270ED0}" type="pres">
      <dgm:prSet presAssocID="{D34E43E4-F9C6-459C-9D38-DE501CBB451E}" presName="childText" presStyleLbl="bgAcc1" presStyleIdx="0" presStyleCnt="3" custScaleX="1847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3A60CC-9E4E-4C6F-BB32-C6EBFDC1382A}" type="pres">
      <dgm:prSet presAssocID="{C423D6FB-9684-4B95-B18F-6BA33DF38FAE}" presName="Name13" presStyleLbl="parChTrans1D2" presStyleIdx="1" presStyleCnt="3"/>
      <dgm:spPr/>
      <dgm:t>
        <a:bodyPr/>
        <a:lstStyle/>
        <a:p>
          <a:endParaRPr lang="ru-RU"/>
        </a:p>
      </dgm:t>
    </dgm:pt>
    <dgm:pt modelId="{2BA422D9-1038-4947-8EE5-AADC37042261}" type="pres">
      <dgm:prSet presAssocID="{AB95C361-16D1-4E6A-94F0-1CC4B1DA0B0B}" presName="childText" presStyleLbl="bgAcc1" presStyleIdx="1" presStyleCnt="3" custScaleX="184475" custLinFactNeighborX="2608" custLinFactNeighborY="-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2A51F9-4EF4-4820-A201-5122F6FACD0B}" type="pres">
      <dgm:prSet presAssocID="{0EFB7877-15D9-4C85-B335-32022EEE0D48}" presName="Name13" presStyleLbl="parChTrans1D2" presStyleIdx="2" presStyleCnt="3"/>
      <dgm:spPr/>
      <dgm:t>
        <a:bodyPr/>
        <a:lstStyle/>
        <a:p>
          <a:endParaRPr lang="ru-RU"/>
        </a:p>
      </dgm:t>
    </dgm:pt>
    <dgm:pt modelId="{890D7D3C-9DE3-40C6-945F-B8A1B6E15D8E}" type="pres">
      <dgm:prSet presAssocID="{5D6DF009-F723-427A-BD0C-FD7A631C4B0F}" presName="childText" presStyleLbl="bgAcc1" presStyleIdx="2" presStyleCnt="3" custScaleX="1926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F95DB2-B6BA-4AEB-A9AA-C04A3A47BA6B}" type="pres">
      <dgm:prSet presAssocID="{2388DC3F-DF1A-4716-8DD6-AED9D783E9E3}" presName="root" presStyleCnt="0"/>
      <dgm:spPr/>
    </dgm:pt>
    <dgm:pt modelId="{418F0F39-35DC-44D0-8BDC-25008AEC1364}" type="pres">
      <dgm:prSet presAssocID="{2388DC3F-DF1A-4716-8DD6-AED9D783E9E3}" presName="rootComposite" presStyleCnt="0"/>
      <dgm:spPr/>
    </dgm:pt>
    <dgm:pt modelId="{53C26102-086A-49CD-BDDE-FCAD2C645FF8}" type="pres">
      <dgm:prSet presAssocID="{2388DC3F-DF1A-4716-8DD6-AED9D783E9E3}" presName="rootText" presStyleLbl="node1" presStyleIdx="2" presStyleCnt="3" custScaleY="380418" custLinFactNeighborX="2527" custLinFactNeighborY="80430"/>
      <dgm:spPr/>
      <dgm:t>
        <a:bodyPr/>
        <a:lstStyle/>
        <a:p>
          <a:endParaRPr lang="ru-RU"/>
        </a:p>
      </dgm:t>
    </dgm:pt>
    <dgm:pt modelId="{4E97BF00-0F7F-4EB8-B544-D53E5FCA5332}" type="pres">
      <dgm:prSet presAssocID="{2388DC3F-DF1A-4716-8DD6-AED9D783E9E3}" presName="rootConnector" presStyleLbl="node1" presStyleIdx="2" presStyleCnt="3"/>
      <dgm:spPr/>
      <dgm:t>
        <a:bodyPr/>
        <a:lstStyle/>
        <a:p>
          <a:endParaRPr lang="ru-RU"/>
        </a:p>
      </dgm:t>
    </dgm:pt>
    <dgm:pt modelId="{A06BA58A-1346-426B-960E-8FA235E1EE9F}" type="pres">
      <dgm:prSet presAssocID="{2388DC3F-DF1A-4716-8DD6-AED9D783E9E3}" presName="childShape" presStyleCnt="0"/>
      <dgm:spPr/>
    </dgm:pt>
  </dgm:ptLst>
  <dgm:cxnLst>
    <dgm:cxn modelId="{9D73A5F7-D692-49FC-8CBE-8645E7F237C8}" type="presOf" srcId="{965BF0A7-6B6A-413B-9DB7-7320EB5A1F36}" destId="{38C81DD4-A145-420C-ADC8-E70FFEFA4AF0}" srcOrd="0" destOrd="0" presId="urn:microsoft.com/office/officeart/2005/8/layout/hierarchy3"/>
    <dgm:cxn modelId="{9A5A9957-7BD8-4FDC-8686-EB2E40B41D54}" srcId="{965BF0A7-6B6A-413B-9DB7-7320EB5A1F36}" destId="{AB95C361-16D1-4E6A-94F0-1CC4B1DA0B0B}" srcOrd="1" destOrd="0" parTransId="{C423D6FB-9684-4B95-B18F-6BA33DF38FAE}" sibTransId="{A2D09269-2E6F-4C62-8D6A-BFBC179757C0}"/>
    <dgm:cxn modelId="{D35AF0BF-579D-46CE-8989-FF502359DCFD}" type="presOf" srcId="{42BD9AD1-CAFE-4EDC-AA0F-17E78BFAE1C3}" destId="{3DA57171-AAAA-439E-800E-0C755CC5C742}" srcOrd="0" destOrd="0" presId="urn:microsoft.com/office/officeart/2005/8/layout/hierarchy3"/>
    <dgm:cxn modelId="{13C09AC6-97FA-4CF9-9243-5029F4EF2159}" srcId="{965BF0A7-6B6A-413B-9DB7-7320EB5A1F36}" destId="{5D6DF009-F723-427A-BD0C-FD7A631C4B0F}" srcOrd="2" destOrd="0" parTransId="{0EFB7877-15D9-4C85-B335-32022EEE0D48}" sibTransId="{02DB0DC4-0875-4ECA-B2FE-863E4FABA2FB}"/>
    <dgm:cxn modelId="{1AA78D5C-D13D-467A-ACA9-362F085DC3D2}" type="presOf" srcId="{D34E43E4-F9C6-459C-9D38-DE501CBB451E}" destId="{9CF81CD2-5D77-4379-A4DE-F08E3E270ED0}" srcOrd="0" destOrd="0" presId="urn:microsoft.com/office/officeart/2005/8/layout/hierarchy3"/>
    <dgm:cxn modelId="{9170A6A0-CAD8-4DB0-8AB5-9EDB99B093DB}" type="presOf" srcId="{2388DC3F-DF1A-4716-8DD6-AED9D783E9E3}" destId="{4E97BF00-0F7F-4EB8-B544-D53E5FCA5332}" srcOrd="1" destOrd="0" presId="urn:microsoft.com/office/officeart/2005/8/layout/hierarchy3"/>
    <dgm:cxn modelId="{1BA56021-8A61-4241-BDEF-0E3374D22235}" type="presOf" srcId="{AB95C361-16D1-4E6A-94F0-1CC4B1DA0B0B}" destId="{2BA422D9-1038-4947-8EE5-AADC37042261}" srcOrd="0" destOrd="0" presId="urn:microsoft.com/office/officeart/2005/8/layout/hierarchy3"/>
    <dgm:cxn modelId="{7169B02C-F7E3-48B6-B860-0D22A68C5B9A}" type="presOf" srcId="{5D6DF009-F723-427A-BD0C-FD7A631C4B0F}" destId="{890D7D3C-9DE3-40C6-945F-B8A1B6E15D8E}" srcOrd="0" destOrd="0" presId="urn:microsoft.com/office/officeart/2005/8/layout/hierarchy3"/>
    <dgm:cxn modelId="{9DBE8A76-9C79-4053-8C84-62D4C9D0C84E}" type="presOf" srcId="{C150C5AF-9603-4715-83BF-1382383BEBCF}" destId="{D540815F-2785-451A-B0A7-FD4B566EC193}" srcOrd="0" destOrd="0" presId="urn:microsoft.com/office/officeart/2005/8/layout/hierarchy3"/>
    <dgm:cxn modelId="{70F8DB5D-68FA-40FC-AF39-77D7CE9E4BC2}" type="presOf" srcId="{2388DC3F-DF1A-4716-8DD6-AED9D783E9E3}" destId="{53C26102-086A-49CD-BDDE-FCAD2C645FF8}" srcOrd="0" destOrd="0" presId="urn:microsoft.com/office/officeart/2005/8/layout/hierarchy3"/>
    <dgm:cxn modelId="{410E70E4-C13C-44DB-90A7-F821A9E5B97E}" type="presOf" srcId="{0EFB7877-15D9-4C85-B335-32022EEE0D48}" destId="{3A2A51F9-4EF4-4820-A201-5122F6FACD0B}" srcOrd="0" destOrd="0" presId="urn:microsoft.com/office/officeart/2005/8/layout/hierarchy3"/>
    <dgm:cxn modelId="{D75DDBDA-6ED0-457A-9CB9-1275235FFA82}" type="presOf" srcId="{965BF0A7-6B6A-413B-9DB7-7320EB5A1F36}" destId="{4FDEFF45-1B54-4B67-81AB-A5C351CBAE8E}" srcOrd="1" destOrd="0" presId="urn:microsoft.com/office/officeart/2005/8/layout/hierarchy3"/>
    <dgm:cxn modelId="{6DB25B6C-EE62-46DB-B959-60C191B2E30E}" srcId="{C150C5AF-9603-4715-83BF-1382383BEBCF}" destId="{965BF0A7-6B6A-413B-9DB7-7320EB5A1F36}" srcOrd="1" destOrd="0" parTransId="{5C374FBF-21E6-466B-B285-883B0D8861EB}" sibTransId="{E7BB9FE6-59A9-41BE-9E3D-57B67D31B8DA}"/>
    <dgm:cxn modelId="{24D1009A-B1A0-48D0-BAB3-61433AC48033}" type="presOf" srcId="{C423D6FB-9684-4B95-B18F-6BA33DF38FAE}" destId="{5F3A60CC-9E4E-4C6F-BB32-C6EBFDC1382A}" srcOrd="0" destOrd="0" presId="urn:microsoft.com/office/officeart/2005/8/layout/hierarchy3"/>
    <dgm:cxn modelId="{FFD482B1-1BA0-4CAD-B970-6AAE378D5409}" type="presOf" srcId="{0875521E-A280-419B-8005-4AE57241EC86}" destId="{8196807B-73E9-4A17-90CF-B1DC9156FEBA}" srcOrd="0" destOrd="0" presId="urn:microsoft.com/office/officeart/2005/8/layout/hierarchy3"/>
    <dgm:cxn modelId="{5C647468-5CD0-4A7F-B709-31BD32991A21}" srcId="{C150C5AF-9603-4715-83BF-1382383BEBCF}" destId="{0875521E-A280-419B-8005-4AE57241EC86}" srcOrd="0" destOrd="0" parTransId="{84E09E28-DBAB-4AC4-8BCD-71671D73C940}" sibTransId="{C895D403-B1D1-4C1D-8EFD-B0DDF1849F5A}"/>
    <dgm:cxn modelId="{7FB513CD-A71C-4F0F-AFC0-311E1B9ABD73}" srcId="{C150C5AF-9603-4715-83BF-1382383BEBCF}" destId="{2388DC3F-DF1A-4716-8DD6-AED9D783E9E3}" srcOrd="2" destOrd="0" parTransId="{5F7DCFDB-7525-410C-9201-777FF4E451A2}" sibTransId="{17A00E3D-837D-42E6-B62C-2E86481A2F22}"/>
    <dgm:cxn modelId="{3E489261-00B9-4859-AE12-139427B0DA77}" type="presOf" srcId="{0875521E-A280-419B-8005-4AE57241EC86}" destId="{2EDC49A3-B4FC-40C2-BCF8-CA120FE2FCFF}" srcOrd="1" destOrd="0" presId="urn:microsoft.com/office/officeart/2005/8/layout/hierarchy3"/>
    <dgm:cxn modelId="{4C15CAC5-001D-4D25-A75A-0E8DB38FE0F3}" srcId="{965BF0A7-6B6A-413B-9DB7-7320EB5A1F36}" destId="{D34E43E4-F9C6-459C-9D38-DE501CBB451E}" srcOrd="0" destOrd="0" parTransId="{42BD9AD1-CAFE-4EDC-AA0F-17E78BFAE1C3}" sibTransId="{CEC33459-FB2A-4C9F-AC3F-5CA4AAD7A7C4}"/>
    <dgm:cxn modelId="{17736693-4EB2-4186-868D-92D23083727F}" type="presParOf" srcId="{D540815F-2785-451A-B0A7-FD4B566EC193}" destId="{4D635172-B11D-4C52-8FF9-1B35E8B75D5E}" srcOrd="0" destOrd="0" presId="urn:microsoft.com/office/officeart/2005/8/layout/hierarchy3"/>
    <dgm:cxn modelId="{98E9F426-C7D8-49E8-B734-1683C75DC08D}" type="presParOf" srcId="{4D635172-B11D-4C52-8FF9-1B35E8B75D5E}" destId="{1BDAB267-F6D3-4095-9D18-29F5A5B9D3F4}" srcOrd="0" destOrd="0" presId="urn:microsoft.com/office/officeart/2005/8/layout/hierarchy3"/>
    <dgm:cxn modelId="{AC00992C-268A-4E1C-9459-283E70FD2125}" type="presParOf" srcId="{1BDAB267-F6D3-4095-9D18-29F5A5B9D3F4}" destId="{8196807B-73E9-4A17-90CF-B1DC9156FEBA}" srcOrd="0" destOrd="0" presId="urn:microsoft.com/office/officeart/2005/8/layout/hierarchy3"/>
    <dgm:cxn modelId="{C96880A4-D7B5-4367-A2C7-8E7EDA378ADF}" type="presParOf" srcId="{1BDAB267-F6D3-4095-9D18-29F5A5B9D3F4}" destId="{2EDC49A3-B4FC-40C2-BCF8-CA120FE2FCFF}" srcOrd="1" destOrd="0" presId="urn:microsoft.com/office/officeart/2005/8/layout/hierarchy3"/>
    <dgm:cxn modelId="{C1D539B1-F611-429E-9700-A083E96D7152}" type="presParOf" srcId="{4D635172-B11D-4C52-8FF9-1B35E8B75D5E}" destId="{B6CDA7C5-32A2-4D85-B9FF-B53B6092C658}" srcOrd="1" destOrd="0" presId="urn:microsoft.com/office/officeart/2005/8/layout/hierarchy3"/>
    <dgm:cxn modelId="{28CE9DFC-CFD1-422F-880C-FC34DEB1E5C2}" type="presParOf" srcId="{D540815F-2785-451A-B0A7-FD4B566EC193}" destId="{536877BC-FE76-45A2-AB4E-5E1A6FB6F0D6}" srcOrd="1" destOrd="0" presId="urn:microsoft.com/office/officeart/2005/8/layout/hierarchy3"/>
    <dgm:cxn modelId="{A6E55D3D-9826-47CD-A6CA-F0883B7DEC83}" type="presParOf" srcId="{536877BC-FE76-45A2-AB4E-5E1A6FB6F0D6}" destId="{5432DB2B-CE11-4F0D-B30F-D39F5EE5FACC}" srcOrd="0" destOrd="0" presId="urn:microsoft.com/office/officeart/2005/8/layout/hierarchy3"/>
    <dgm:cxn modelId="{579301E9-0451-4452-89DC-0B71D2A402CC}" type="presParOf" srcId="{5432DB2B-CE11-4F0D-B30F-D39F5EE5FACC}" destId="{38C81DD4-A145-420C-ADC8-E70FFEFA4AF0}" srcOrd="0" destOrd="0" presId="urn:microsoft.com/office/officeart/2005/8/layout/hierarchy3"/>
    <dgm:cxn modelId="{DF53CB71-7562-462E-B791-8864D53CED80}" type="presParOf" srcId="{5432DB2B-CE11-4F0D-B30F-D39F5EE5FACC}" destId="{4FDEFF45-1B54-4B67-81AB-A5C351CBAE8E}" srcOrd="1" destOrd="0" presId="urn:microsoft.com/office/officeart/2005/8/layout/hierarchy3"/>
    <dgm:cxn modelId="{E10AF84E-B4BE-46ED-8371-2417F949ED22}" type="presParOf" srcId="{536877BC-FE76-45A2-AB4E-5E1A6FB6F0D6}" destId="{56734690-BA09-4D36-B616-FBF18F32C125}" srcOrd="1" destOrd="0" presId="urn:microsoft.com/office/officeart/2005/8/layout/hierarchy3"/>
    <dgm:cxn modelId="{8CC7C733-D197-40F0-ABD6-E34C3A928594}" type="presParOf" srcId="{56734690-BA09-4D36-B616-FBF18F32C125}" destId="{3DA57171-AAAA-439E-800E-0C755CC5C742}" srcOrd="0" destOrd="0" presId="urn:microsoft.com/office/officeart/2005/8/layout/hierarchy3"/>
    <dgm:cxn modelId="{DF78BEB9-164F-4BD8-9D3C-D291D9D8D189}" type="presParOf" srcId="{56734690-BA09-4D36-B616-FBF18F32C125}" destId="{9CF81CD2-5D77-4379-A4DE-F08E3E270ED0}" srcOrd="1" destOrd="0" presId="urn:microsoft.com/office/officeart/2005/8/layout/hierarchy3"/>
    <dgm:cxn modelId="{FE79A42E-136D-4A03-A853-3309834ADDAC}" type="presParOf" srcId="{56734690-BA09-4D36-B616-FBF18F32C125}" destId="{5F3A60CC-9E4E-4C6F-BB32-C6EBFDC1382A}" srcOrd="2" destOrd="0" presId="urn:microsoft.com/office/officeart/2005/8/layout/hierarchy3"/>
    <dgm:cxn modelId="{F2F88B2A-FBB6-489E-9306-F1F8C668E665}" type="presParOf" srcId="{56734690-BA09-4D36-B616-FBF18F32C125}" destId="{2BA422D9-1038-4947-8EE5-AADC37042261}" srcOrd="3" destOrd="0" presId="urn:microsoft.com/office/officeart/2005/8/layout/hierarchy3"/>
    <dgm:cxn modelId="{9CFFE797-1E0F-496F-A585-9CFB7F66B283}" type="presParOf" srcId="{56734690-BA09-4D36-B616-FBF18F32C125}" destId="{3A2A51F9-4EF4-4820-A201-5122F6FACD0B}" srcOrd="4" destOrd="0" presId="urn:microsoft.com/office/officeart/2005/8/layout/hierarchy3"/>
    <dgm:cxn modelId="{4E1389E0-2042-4987-917B-2AFA6D40D7EE}" type="presParOf" srcId="{56734690-BA09-4D36-B616-FBF18F32C125}" destId="{890D7D3C-9DE3-40C6-945F-B8A1B6E15D8E}" srcOrd="5" destOrd="0" presId="urn:microsoft.com/office/officeart/2005/8/layout/hierarchy3"/>
    <dgm:cxn modelId="{452D1DA6-B153-48AB-8DEB-D6499E3DD097}" type="presParOf" srcId="{D540815F-2785-451A-B0A7-FD4B566EC193}" destId="{D1F95DB2-B6BA-4AEB-A9AA-C04A3A47BA6B}" srcOrd="2" destOrd="0" presId="urn:microsoft.com/office/officeart/2005/8/layout/hierarchy3"/>
    <dgm:cxn modelId="{94EF9A80-8CE1-4D56-9FDE-0F65B5238031}" type="presParOf" srcId="{D1F95DB2-B6BA-4AEB-A9AA-C04A3A47BA6B}" destId="{418F0F39-35DC-44D0-8BDC-25008AEC1364}" srcOrd="0" destOrd="0" presId="urn:microsoft.com/office/officeart/2005/8/layout/hierarchy3"/>
    <dgm:cxn modelId="{B2198307-881A-4221-B8D6-1AC7310D55A5}" type="presParOf" srcId="{418F0F39-35DC-44D0-8BDC-25008AEC1364}" destId="{53C26102-086A-49CD-BDDE-FCAD2C645FF8}" srcOrd="0" destOrd="0" presId="urn:microsoft.com/office/officeart/2005/8/layout/hierarchy3"/>
    <dgm:cxn modelId="{7AF08012-46EB-4D50-9883-1637F8532196}" type="presParOf" srcId="{418F0F39-35DC-44D0-8BDC-25008AEC1364}" destId="{4E97BF00-0F7F-4EB8-B544-D53E5FCA5332}" srcOrd="1" destOrd="0" presId="urn:microsoft.com/office/officeart/2005/8/layout/hierarchy3"/>
    <dgm:cxn modelId="{A6108792-F49B-4C22-8AA8-CED0C8F14B33}" type="presParOf" srcId="{D1F95DB2-B6BA-4AEB-A9AA-C04A3A47BA6B}" destId="{A06BA58A-1346-426B-960E-8FA235E1EE9F}" srcOrd="1" destOrd="0" presId="urn:microsoft.com/office/officeart/2005/8/layout/hierarchy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913AAB-8F6E-404A-98E6-5AC7F5AFF369}" type="doc">
      <dgm:prSet loTypeId="urn:microsoft.com/office/officeart/2005/8/layout/radial3" loCatId="cycle" qsTypeId="urn:microsoft.com/office/officeart/2005/8/quickstyle/simple2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4DA19FA5-3AD5-451D-BD62-06FD29099E9F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000" b="1" dirty="0" smtClean="0"/>
            <a:t>школа</a:t>
          </a:r>
          <a:endParaRPr lang="ru-RU" sz="2000" b="1" dirty="0"/>
        </a:p>
      </dgm:t>
    </dgm:pt>
    <dgm:pt modelId="{46CB95A1-34CD-4AF2-A67E-E6A6440B84C2}" type="parTrans" cxnId="{89084C3C-82BD-47FA-8D2C-B27422692419}">
      <dgm:prSet/>
      <dgm:spPr/>
      <dgm:t>
        <a:bodyPr/>
        <a:lstStyle/>
        <a:p>
          <a:endParaRPr lang="ru-RU"/>
        </a:p>
      </dgm:t>
    </dgm:pt>
    <dgm:pt modelId="{F69E8C7C-8896-4220-BF6E-3594EFE72E43}" type="sibTrans" cxnId="{89084C3C-82BD-47FA-8D2C-B27422692419}">
      <dgm:prSet/>
      <dgm:spPr/>
      <dgm:t>
        <a:bodyPr/>
        <a:lstStyle/>
        <a:p>
          <a:endParaRPr lang="ru-RU"/>
        </a:p>
      </dgm:t>
    </dgm:pt>
    <dgm:pt modelId="{3AFB0419-BEC1-46B6-ACFB-5D46F2FFA49B}">
      <dgm:prSet phldrT="[Текст]" custT="1"/>
      <dgm:spPr/>
      <dgm:t>
        <a:bodyPr/>
        <a:lstStyle/>
        <a:p>
          <a:r>
            <a:rPr lang="ru-RU" sz="1400" b="1" dirty="0" smtClean="0"/>
            <a:t>Предприятия</a:t>
          </a:r>
          <a:endParaRPr lang="ru-RU" sz="1400" b="1" dirty="0"/>
        </a:p>
      </dgm:t>
    </dgm:pt>
    <dgm:pt modelId="{532D97FA-2088-44C1-B0A7-5A2E1AC02E90}" type="parTrans" cxnId="{C42A1A3B-BAC1-4DFC-B83E-40557909A5CA}">
      <dgm:prSet/>
      <dgm:spPr/>
      <dgm:t>
        <a:bodyPr/>
        <a:lstStyle/>
        <a:p>
          <a:endParaRPr lang="ru-RU"/>
        </a:p>
      </dgm:t>
    </dgm:pt>
    <dgm:pt modelId="{8CA242E5-0B0E-4583-A325-6BA06197537D}" type="sibTrans" cxnId="{C42A1A3B-BAC1-4DFC-B83E-40557909A5CA}">
      <dgm:prSet/>
      <dgm:spPr/>
      <dgm:t>
        <a:bodyPr/>
        <a:lstStyle/>
        <a:p>
          <a:endParaRPr lang="ru-RU"/>
        </a:p>
      </dgm:t>
    </dgm:pt>
    <dgm:pt modelId="{744DE3DE-B486-4BCA-8548-1713D9C59A32}">
      <dgm:prSet phldrT="[Текст]" custT="1"/>
      <dgm:spPr/>
      <dgm:t>
        <a:bodyPr/>
        <a:lstStyle/>
        <a:p>
          <a:r>
            <a:rPr lang="ru-RU" sz="1400" b="1" dirty="0" smtClean="0"/>
            <a:t>Учреждения дополнительного образования</a:t>
          </a:r>
          <a:endParaRPr lang="ru-RU" sz="1400" b="1" dirty="0"/>
        </a:p>
      </dgm:t>
    </dgm:pt>
    <dgm:pt modelId="{23715F51-1A50-4A5F-80DC-48EDE373D045}" type="parTrans" cxnId="{D3DDFA10-42BF-4DA3-9EE2-7352F3C7DE49}">
      <dgm:prSet/>
      <dgm:spPr/>
      <dgm:t>
        <a:bodyPr/>
        <a:lstStyle/>
        <a:p>
          <a:endParaRPr lang="ru-RU"/>
        </a:p>
      </dgm:t>
    </dgm:pt>
    <dgm:pt modelId="{313F6CAD-E15C-4DDA-AD39-4AF48E1AEF1A}" type="sibTrans" cxnId="{D3DDFA10-42BF-4DA3-9EE2-7352F3C7DE49}">
      <dgm:prSet/>
      <dgm:spPr/>
      <dgm:t>
        <a:bodyPr/>
        <a:lstStyle/>
        <a:p>
          <a:endParaRPr lang="ru-RU"/>
        </a:p>
      </dgm:t>
    </dgm:pt>
    <dgm:pt modelId="{2B15B774-5128-4506-B54E-FB5F1EF55F72}">
      <dgm:prSet phldrT="[Текст]" custT="1"/>
      <dgm:spPr/>
      <dgm:t>
        <a:bodyPr/>
        <a:lstStyle/>
        <a:p>
          <a:r>
            <a:rPr lang="ru-RU" sz="1400" b="1" dirty="0" smtClean="0"/>
            <a:t>Учреждения культуры и спорта</a:t>
          </a:r>
          <a:endParaRPr lang="ru-RU" sz="1400" b="1" dirty="0"/>
        </a:p>
      </dgm:t>
    </dgm:pt>
    <dgm:pt modelId="{D4DEB6DC-A432-4943-B8F7-4DE1358E927B}" type="parTrans" cxnId="{C39BBF79-0E1F-4A4D-A0BB-B6E0AFDC129C}">
      <dgm:prSet/>
      <dgm:spPr/>
      <dgm:t>
        <a:bodyPr/>
        <a:lstStyle/>
        <a:p>
          <a:endParaRPr lang="ru-RU"/>
        </a:p>
      </dgm:t>
    </dgm:pt>
    <dgm:pt modelId="{78BB317D-0721-4CE9-9238-8764B3AA20EC}" type="sibTrans" cxnId="{C39BBF79-0E1F-4A4D-A0BB-B6E0AFDC129C}">
      <dgm:prSet/>
      <dgm:spPr/>
      <dgm:t>
        <a:bodyPr/>
        <a:lstStyle/>
        <a:p>
          <a:endParaRPr lang="ru-RU"/>
        </a:p>
      </dgm:t>
    </dgm:pt>
    <dgm:pt modelId="{F892C17A-E252-4517-832A-7DFE10C2F921}">
      <dgm:prSet phldrT="[Текст]" custT="1"/>
      <dgm:spPr/>
      <dgm:t>
        <a:bodyPr/>
        <a:lstStyle/>
        <a:p>
          <a:r>
            <a:rPr lang="ru-RU" sz="1400" b="1" dirty="0" err="1" smtClean="0"/>
            <a:t>Ссузы</a:t>
          </a:r>
          <a:r>
            <a:rPr lang="ru-RU" sz="1400" b="1" dirty="0" smtClean="0"/>
            <a:t>, вузы</a:t>
          </a:r>
          <a:endParaRPr lang="ru-RU" sz="1400" b="1" dirty="0"/>
        </a:p>
      </dgm:t>
    </dgm:pt>
    <dgm:pt modelId="{D3F541CF-3A78-4083-A03B-D78C0963C545}" type="parTrans" cxnId="{184B8A98-B4AC-4287-A448-F593F361543E}">
      <dgm:prSet/>
      <dgm:spPr/>
      <dgm:t>
        <a:bodyPr/>
        <a:lstStyle/>
        <a:p>
          <a:endParaRPr lang="ru-RU"/>
        </a:p>
      </dgm:t>
    </dgm:pt>
    <dgm:pt modelId="{4528C240-E0C7-479C-B407-62672B62A5FF}" type="sibTrans" cxnId="{184B8A98-B4AC-4287-A448-F593F361543E}">
      <dgm:prSet/>
      <dgm:spPr/>
      <dgm:t>
        <a:bodyPr/>
        <a:lstStyle/>
        <a:p>
          <a:endParaRPr lang="ru-RU"/>
        </a:p>
      </dgm:t>
    </dgm:pt>
    <dgm:pt modelId="{B4989DB1-E744-47F8-B25D-7E8273CBACDB}">
      <dgm:prSet custT="1"/>
      <dgm:spPr/>
      <dgm:t>
        <a:bodyPr/>
        <a:lstStyle/>
        <a:p>
          <a:r>
            <a:rPr lang="ru-RU" sz="1400" b="1" dirty="0" err="1" smtClean="0"/>
            <a:t>Научно-исследовавтель-ские</a:t>
          </a:r>
          <a:r>
            <a:rPr lang="ru-RU" sz="1400" b="1" dirty="0" smtClean="0"/>
            <a:t> институты</a:t>
          </a:r>
          <a:endParaRPr lang="ru-RU" sz="1400" b="1" dirty="0"/>
        </a:p>
      </dgm:t>
    </dgm:pt>
    <dgm:pt modelId="{BF582FC6-8830-4BEE-937E-FBBB1FC06A22}" type="parTrans" cxnId="{395C6C51-7B0F-417F-ABEE-2E4654BDBEC1}">
      <dgm:prSet/>
      <dgm:spPr/>
      <dgm:t>
        <a:bodyPr/>
        <a:lstStyle/>
        <a:p>
          <a:endParaRPr lang="ru-RU"/>
        </a:p>
      </dgm:t>
    </dgm:pt>
    <dgm:pt modelId="{707AB6B1-47D7-4AB2-A605-D44A72F4C6AF}" type="sibTrans" cxnId="{395C6C51-7B0F-417F-ABEE-2E4654BDBEC1}">
      <dgm:prSet/>
      <dgm:spPr/>
      <dgm:t>
        <a:bodyPr/>
        <a:lstStyle/>
        <a:p>
          <a:endParaRPr lang="ru-RU"/>
        </a:p>
      </dgm:t>
    </dgm:pt>
    <dgm:pt modelId="{AE32E1C3-A312-4FB4-9044-247B0AAF3170}" type="pres">
      <dgm:prSet presAssocID="{AD913AAB-8F6E-404A-98E6-5AC7F5AFF36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D6B63D-F6EE-4859-912B-F61F8B758C54}" type="pres">
      <dgm:prSet presAssocID="{AD913AAB-8F6E-404A-98E6-5AC7F5AFF369}" presName="radial" presStyleCnt="0">
        <dgm:presLayoutVars>
          <dgm:animLvl val="ctr"/>
        </dgm:presLayoutVars>
      </dgm:prSet>
      <dgm:spPr/>
    </dgm:pt>
    <dgm:pt modelId="{D4F24546-D4A0-4E33-8477-56AED5CD9A36}" type="pres">
      <dgm:prSet presAssocID="{4DA19FA5-3AD5-451D-BD62-06FD29099E9F}" presName="centerShape" presStyleLbl="vennNode1" presStyleIdx="0" presStyleCnt="6" custScaleX="82764" custScaleY="77650" custLinFactNeighborX="0" custLinFactNeighborY="0"/>
      <dgm:spPr/>
      <dgm:t>
        <a:bodyPr/>
        <a:lstStyle/>
        <a:p>
          <a:endParaRPr lang="ru-RU"/>
        </a:p>
      </dgm:t>
    </dgm:pt>
    <dgm:pt modelId="{F42F86C3-D414-4ABA-8321-F4A16E4AED6A}" type="pres">
      <dgm:prSet presAssocID="{3AFB0419-BEC1-46B6-ACFB-5D46F2FFA49B}" presName="node" presStyleLbl="vennNode1" presStyleIdx="1" presStyleCnt="6" custScaleX="1551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8177FE-E64D-4842-A0FC-E25B7C2ADDF1}" type="pres">
      <dgm:prSet presAssocID="{744DE3DE-B486-4BCA-8548-1713D9C59A32}" presName="node" presStyleLbl="vennNode1" presStyleIdx="2" presStyleCnt="6" custScaleX="186925" custRadScaleRad="126811" custRadScaleInc="3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4FAE84-1FCC-4F2F-99D9-4EDBDB02493F}" type="pres">
      <dgm:prSet presAssocID="{2B15B774-5128-4506-B54E-FB5F1EF55F72}" presName="node" presStyleLbl="vennNode1" presStyleIdx="3" presStyleCnt="6" custScaleX="197278" custRadScaleRad="119748" custRadScaleInc="-148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DC6E75-096D-4E69-9691-62FBDBB2F8DA}" type="pres">
      <dgm:prSet presAssocID="{B4989DB1-E744-47F8-B25D-7E8273CBACDB}" presName="node" presStyleLbl="vennNode1" presStyleIdx="4" presStyleCnt="6" custScaleX="204974" custRadScaleRad="112435" custRadScaleInc="138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3BCC47-3615-4CBC-B794-EDD051ED54B8}" type="pres">
      <dgm:prSet presAssocID="{F892C17A-E252-4517-832A-7DFE10C2F921}" presName="node" presStyleLbl="vennNode1" presStyleIdx="5" presStyleCnt="6" custScaleX="159034" custRadScaleRad="122938" custRadScaleInc="-32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4B8A98-B4AC-4287-A448-F593F361543E}" srcId="{4DA19FA5-3AD5-451D-BD62-06FD29099E9F}" destId="{F892C17A-E252-4517-832A-7DFE10C2F921}" srcOrd="4" destOrd="0" parTransId="{D3F541CF-3A78-4083-A03B-D78C0963C545}" sibTransId="{4528C240-E0C7-479C-B407-62672B62A5FF}"/>
    <dgm:cxn modelId="{B4E37905-1863-4F02-860B-E97BE2E63DD6}" type="presOf" srcId="{2B15B774-5128-4506-B54E-FB5F1EF55F72}" destId="{9D4FAE84-1FCC-4F2F-99D9-4EDBDB02493F}" srcOrd="0" destOrd="0" presId="urn:microsoft.com/office/officeart/2005/8/layout/radial3"/>
    <dgm:cxn modelId="{3F02A854-D483-46FB-9F13-6695BEE7CD7C}" type="presOf" srcId="{4DA19FA5-3AD5-451D-BD62-06FD29099E9F}" destId="{D4F24546-D4A0-4E33-8477-56AED5CD9A36}" srcOrd="0" destOrd="0" presId="urn:microsoft.com/office/officeart/2005/8/layout/radial3"/>
    <dgm:cxn modelId="{E99F9603-BFE0-4308-84F5-FB800ACF7138}" type="presOf" srcId="{B4989DB1-E744-47F8-B25D-7E8273CBACDB}" destId="{10DC6E75-096D-4E69-9691-62FBDBB2F8DA}" srcOrd="0" destOrd="0" presId="urn:microsoft.com/office/officeart/2005/8/layout/radial3"/>
    <dgm:cxn modelId="{C42A1A3B-BAC1-4DFC-B83E-40557909A5CA}" srcId="{4DA19FA5-3AD5-451D-BD62-06FD29099E9F}" destId="{3AFB0419-BEC1-46B6-ACFB-5D46F2FFA49B}" srcOrd="0" destOrd="0" parTransId="{532D97FA-2088-44C1-B0A7-5A2E1AC02E90}" sibTransId="{8CA242E5-0B0E-4583-A325-6BA06197537D}"/>
    <dgm:cxn modelId="{89084C3C-82BD-47FA-8D2C-B27422692419}" srcId="{AD913AAB-8F6E-404A-98E6-5AC7F5AFF369}" destId="{4DA19FA5-3AD5-451D-BD62-06FD29099E9F}" srcOrd="0" destOrd="0" parTransId="{46CB95A1-34CD-4AF2-A67E-E6A6440B84C2}" sibTransId="{F69E8C7C-8896-4220-BF6E-3594EFE72E43}"/>
    <dgm:cxn modelId="{D3DDFA10-42BF-4DA3-9EE2-7352F3C7DE49}" srcId="{4DA19FA5-3AD5-451D-BD62-06FD29099E9F}" destId="{744DE3DE-B486-4BCA-8548-1713D9C59A32}" srcOrd="1" destOrd="0" parTransId="{23715F51-1A50-4A5F-80DC-48EDE373D045}" sibTransId="{313F6CAD-E15C-4DDA-AD39-4AF48E1AEF1A}"/>
    <dgm:cxn modelId="{D8FCED4F-1386-410B-951E-A819D782B8B6}" type="presOf" srcId="{AD913AAB-8F6E-404A-98E6-5AC7F5AFF369}" destId="{AE32E1C3-A312-4FB4-9044-247B0AAF3170}" srcOrd="0" destOrd="0" presId="urn:microsoft.com/office/officeart/2005/8/layout/radial3"/>
    <dgm:cxn modelId="{395C6C51-7B0F-417F-ABEE-2E4654BDBEC1}" srcId="{4DA19FA5-3AD5-451D-BD62-06FD29099E9F}" destId="{B4989DB1-E744-47F8-B25D-7E8273CBACDB}" srcOrd="3" destOrd="0" parTransId="{BF582FC6-8830-4BEE-937E-FBBB1FC06A22}" sibTransId="{707AB6B1-47D7-4AB2-A605-D44A72F4C6AF}"/>
    <dgm:cxn modelId="{D0DF7F3C-D7C2-4D1B-B8F9-197D1830690E}" type="presOf" srcId="{744DE3DE-B486-4BCA-8548-1713D9C59A32}" destId="{AF8177FE-E64D-4842-A0FC-E25B7C2ADDF1}" srcOrd="0" destOrd="0" presId="urn:microsoft.com/office/officeart/2005/8/layout/radial3"/>
    <dgm:cxn modelId="{C39BBF79-0E1F-4A4D-A0BB-B6E0AFDC129C}" srcId="{4DA19FA5-3AD5-451D-BD62-06FD29099E9F}" destId="{2B15B774-5128-4506-B54E-FB5F1EF55F72}" srcOrd="2" destOrd="0" parTransId="{D4DEB6DC-A432-4943-B8F7-4DE1358E927B}" sibTransId="{78BB317D-0721-4CE9-9238-8764B3AA20EC}"/>
    <dgm:cxn modelId="{49E54BDE-3E5F-430C-8FF8-18F2B8D1D525}" type="presOf" srcId="{F892C17A-E252-4517-832A-7DFE10C2F921}" destId="{153BCC47-3615-4CBC-B794-EDD051ED54B8}" srcOrd="0" destOrd="0" presId="urn:microsoft.com/office/officeart/2005/8/layout/radial3"/>
    <dgm:cxn modelId="{5225714F-6F28-4599-8320-58CF9474E750}" type="presOf" srcId="{3AFB0419-BEC1-46B6-ACFB-5D46F2FFA49B}" destId="{F42F86C3-D414-4ABA-8321-F4A16E4AED6A}" srcOrd="0" destOrd="0" presId="urn:microsoft.com/office/officeart/2005/8/layout/radial3"/>
    <dgm:cxn modelId="{277B40B6-B1EF-4FA3-8924-3DC4E2E627AA}" type="presParOf" srcId="{AE32E1C3-A312-4FB4-9044-247B0AAF3170}" destId="{6BD6B63D-F6EE-4859-912B-F61F8B758C54}" srcOrd="0" destOrd="0" presId="urn:microsoft.com/office/officeart/2005/8/layout/radial3"/>
    <dgm:cxn modelId="{79ABE2CB-4965-4671-9BAC-CDC8C43F58E4}" type="presParOf" srcId="{6BD6B63D-F6EE-4859-912B-F61F8B758C54}" destId="{D4F24546-D4A0-4E33-8477-56AED5CD9A36}" srcOrd="0" destOrd="0" presId="urn:microsoft.com/office/officeart/2005/8/layout/radial3"/>
    <dgm:cxn modelId="{C0983DE4-44AE-44EF-B125-ADD840195FC2}" type="presParOf" srcId="{6BD6B63D-F6EE-4859-912B-F61F8B758C54}" destId="{F42F86C3-D414-4ABA-8321-F4A16E4AED6A}" srcOrd="1" destOrd="0" presId="urn:microsoft.com/office/officeart/2005/8/layout/radial3"/>
    <dgm:cxn modelId="{791F3462-7122-49C3-B785-2913E882C832}" type="presParOf" srcId="{6BD6B63D-F6EE-4859-912B-F61F8B758C54}" destId="{AF8177FE-E64D-4842-A0FC-E25B7C2ADDF1}" srcOrd="2" destOrd="0" presId="urn:microsoft.com/office/officeart/2005/8/layout/radial3"/>
    <dgm:cxn modelId="{69A9F993-27D2-40B1-84B7-E4E9CCC03BF2}" type="presParOf" srcId="{6BD6B63D-F6EE-4859-912B-F61F8B758C54}" destId="{9D4FAE84-1FCC-4F2F-99D9-4EDBDB02493F}" srcOrd="3" destOrd="0" presId="urn:microsoft.com/office/officeart/2005/8/layout/radial3"/>
    <dgm:cxn modelId="{84ABC93F-200A-4D2C-8DC0-A5EB42F30B2E}" type="presParOf" srcId="{6BD6B63D-F6EE-4859-912B-F61F8B758C54}" destId="{10DC6E75-096D-4E69-9691-62FBDBB2F8DA}" srcOrd="4" destOrd="0" presId="urn:microsoft.com/office/officeart/2005/8/layout/radial3"/>
    <dgm:cxn modelId="{D828844D-5694-40B6-A8BA-35F39EEC7AA4}" type="presParOf" srcId="{6BD6B63D-F6EE-4859-912B-F61F8B758C54}" destId="{153BCC47-3615-4CBC-B794-EDD051ED54B8}" srcOrd="5" destOrd="0" presId="urn:microsoft.com/office/officeart/2005/8/layout/radial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F8D3483-FE24-4000-8756-9B62DBD67087}" type="doc">
      <dgm:prSet loTypeId="urn:microsoft.com/office/officeart/2005/8/layout/matrix3" loCatId="matrix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3F2914E2-7EB2-4876-9583-4AD099CD7717}">
      <dgm:prSet custT="1"/>
      <dgm:spPr/>
      <dgm:t>
        <a:bodyPr/>
        <a:lstStyle/>
        <a:p>
          <a:pPr rtl="0"/>
          <a:r>
            <a:rPr lang="ru-RU" sz="1600" b="1" dirty="0" smtClean="0"/>
            <a:t>В раскрытии возможностей образовательной среды школы как условия, обеспечивающего профессиональное самоопределение учащегося</a:t>
          </a:r>
          <a:endParaRPr lang="ru-RU" sz="1400" b="1" dirty="0"/>
        </a:p>
      </dgm:t>
    </dgm:pt>
    <dgm:pt modelId="{452F5310-C9CC-4FA2-9579-0586F9D94CDD}" type="parTrans" cxnId="{E98D60E9-C83C-49FF-BAC5-F9D46FA58183}">
      <dgm:prSet/>
      <dgm:spPr/>
      <dgm:t>
        <a:bodyPr/>
        <a:lstStyle/>
        <a:p>
          <a:endParaRPr lang="ru-RU"/>
        </a:p>
      </dgm:t>
    </dgm:pt>
    <dgm:pt modelId="{A6C62A9D-A6AC-46FF-9CCE-2CA97E8F807E}" type="sibTrans" cxnId="{E98D60E9-C83C-49FF-BAC5-F9D46FA58183}">
      <dgm:prSet/>
      <dgm:spPr/>
      <dgm:t>
        <a:bodyPr/>
        <a:lstStyle/>
        <a:p>
          <a:endParaRPr lang="ru-RU"/>
        </a:p>
      </dgm:t>
    </dgm:pt>
    <dgm:pt modelId="{6503EACB-61B2-4797-A478-67A318014B38}">
      <dgm:prSet custT="1"/>
      <dgm:spPr/>
      <dgm:t>
        <a:bodyPr/>
        <a:lstStyle/>
        <a:p>
          <a:pPr rtl="0"/>
          <a:r>
            <a:rPr lang="ru-RU" sz="1600" b="1" dirty="0" smtClean="0"/>
            <a:t>В  выделении этапов освоения образовательной среды школы во взаимосвязи с этапами профессионального самоопределения учащихся</a:t>
          </a:r>
          <a:endParaRPr lang="ru-RU" sz="1600" b="1" dirty="0"/>
        </a:p>
      </dgm:t>
    </dgm:pt>
    <dgm:pt modelId="{7F6E8D21-4D8E-4774-82DB-C7FB35FA71E3}" type="parTrans" cxnId="{616E869B-91EC-42F5-8B99-911A3411EEEC}">
      <dgm:prSet/>
      <dgm:spPr/>
      <dgm:t>
        <a:bodyPr/>
        <a:lstStyle/>
        <a:p>
          <a:endParaRPr lang="ru-RU"/>
        </a:p>
      </dgm:t>
    </dgm:pt>
    <dgm:pt modelId="{B5DF446D-33B7-4CFC-BE05-D5A927291DD1}" type="sibTrans" cxnId="{616E869B-91EC-42F5-8B99-911A3411EEEC}">
      <dgm:prSet/>
      <dgm:spPr/>
      <dgm:t>
        <a:bodyPr/>
        <a:lstStyle/>
        <a:p>
          <a:endParaRPr lang="ru-RU"/>
        </a:p>
      </dgm:t>
    </dgm:pt>
    <dgm:pt modelId="{1685C8AF-D3AA-4E42-BB3F-2507F7285B4D}">
      <dgm:prSet/>
      <dgm:spPr/>
      <dgm:t>
        <a:bodyPr/>
        <a:lstStyle/>
        <a:p>
          <a:pPr rtl="0"/>
          <a:r>
            <a:rPr lang="ru-RU" b="1" dirty="0" smtClean="0"/>
            <a:t>В уточнении сущности педагогической поддержки в процессе профессионального самоопределения учащихся</a:t>
          </a:r>
          <a:endParaRPr lang="ru-RU" b="1" dirty="0"/>
        </a:p>
      </dgm:t>
    </dgm:pt>
    <dgm:pt modelId="{B53189AD-2E38-4A0F-B364-366D55FBFA1D}" type="parTrans" cxnId="{60285B7B-78D2-4A83-8619-068AA9647335}">
      <dgm:prSet/>
      <dgm:spPr/>
      <dgm:t>
        <a:bodyPr/>
        <a:lstStyle/>
        <a:p>
          <a:endParaRPr lang="ru-RU"/>
        </a:p>
      </dgm:t>
    </dgm:pt>
    <dgm:pt modelId="{4E7F75DC-8588-4797-A5DB-EE48B40B3820}" type="sibTrans" cxnId="{60285B7B-78D2-4A83-8619-068AA9647335}">
      <dgm:prSet/>
      <dgm:spPr/>
      <dgm:t>
        <a:bodyPr/>
        <a:lstStyle/>
        <a:p>
          <a:endParaRPr lang="ru-RU"/>
        </a:p>
      </dgm:t>
    </dgm:pt>
    <dgm:pt modelId="{CDA0A4AF-D81C-4D41-B0CC-096525DAC520}">
      <dgm:prSet custT="1"/>
      <dgm:spPr/>
      <dgm:t>
        <a:bodyPr/>
        <a:lstStyle/>
        <a:p>
          <a:pPr rtl="0"/>
          <a:r>
            <a:rPr lang="ru-RU" sz="1600" b="1" dirty="0" smtClean="0"/>
            <a:t>В организации сетевого взаимодействия, призванного решать проблему реализации потребностей профессионального самоопределения учащихся</a:t>
          </a:r>
          <a:endParaRPr lang="ru-RU" sz="1600" b="1" dirty="0"/>
        </a:p>
      </dgm:t>
    </dgm:pt>
    <dgm:pt modelId="{7BEDD0DA-BB59-4BDE-802A-0D35941E9AAE}" type="parTrans" cxnId="{3DA42B4C-D0F3-4A76-A63D-E2918A94602F}">
      <dgm:prSet/>
      <dgm:spPr/>
      <dgm:t>
        <a:bodyPr/>
        <a:lstStyle/>
        <a:p>
          <a:endParaRPr lang="ru-RU"/>
        </a:p>
      </dgm:t>
    </dgm:pt>
    <dgm:pt modelId="{0F4702AE-6069-44C1-81A8-9F63B6473D0A}" type="sibTrans" cxnId="{3DA42B4C-D0F3-4A76-A63D-E2918A94602F}">
      <dgm:prSet/>
      <dgm:spPr/>
      <dgm:t>
        <a:bodyPr/>
        <a:lstStyle/>
        <a:p>
          <a:endParaRPr lang="ru-RU"/>
        </a:p>
      </dgm:t>
    </dgm:pt>
    <dgm:pt modelId="{B1B634D4-F9D0-4AB6-83BC-5450B35CE94B}">
      <dgm:prSet/>
      <dgm:spPr/>
      <dgm:t>
        <a:bodyPr/>
        <a:lstStyle/>
        <a:p>
          <a:endParaRPr lang="ru-RU" b="1" dirty="0">
            <a:solidFill>
              <a:schemeClr val="tx1"/>
            </a:solidFill>
          </a:endParaRPr>
        </a:p>
      </dgm:t>
    </dgm:pt>
    <dgm:pt modelId="{2BDD5562-0995-44C2-99B1-15E2B8995D99}" type="parTrans" cxnId="{B74AEADB-2067-4CF3-A970-96CA607DCA2B}">
      <dgm:prSet/>
      <dgm:spPr/>
      <dgm:t>
        <a:bodyPr/>
        <a:lstStyle/>
        <a:p>
          <a:endParaRPr lang="ru-RU"/>
        </a:p>
      </dgm:t>
    </dgm:pt>
    <dgm:pt modelId="{470FBF16-5BB7-458F-87ED-A899664879C1}" type="sibTrans" cxnId="{B74AEADB-2067-4CF3-A970-96CA607DCA2B}">
      <dgm:prSet/>
      <dgm:spPr/>
      <dgm:t>
        <a:bodyPr/>
        <a:lstStyle/>
        <a:p>
          <a:endParaRPr lang="ru-RU"/>
        </a:p>
      </dgm:t>
    </dgm:pt>
    <dgm:pt modelId="{C5707C6A-5373-4D07-BA10-43D42622EC93}">
      <dgm:prSet/>
      <dgm:spPr/>
      <dgm:t>
        <a:bodyPr/>
        <a:lstStyle/>
        <a:p>
          <a:pPr rtl="0"/>
          <a:endParaRPr lang="ru-RU" b="1" dirty="0">
            <a:solidFill>
              <a:schemeClr val="tx1"/>
            </a:solidFill>
          </a:endParaRPr>
        </a:p>
      </dgm:t>
    </dgm:pt>
    <dgm:pt modelId="{FEA968F3-C80C-4C7A-9A63-647A719BB8A1}" type="parTrans" cxnId="{2882D02A-94C0-46BF-8C3A-F0506034B6B8}">
      <dgm:prSet/>
      <dgm:spPr/>
      <dgm:t>
        <a:bodyPr/>
        <a:lstStyle/>
        <a:p>
          <a:endParaRPr lang="ru-RU"/>
        </a:p>
      </dgm:t>
    </dgm:pt>
    <dgm:pt modelId="{4BF00BF8-C1C9-4D45-A3BE-CDE705860AD3}" type="sibTrans" cxnId="{2882D02A-94C0-46BF-8C3A-F0506034B6B8}">
      <dgm:prSet/>
      <dgm:spPr/>
      <dgm:t>
        <a:bodyPr/>
        <a:lstStyle/>
        <a:p>
          <a:endParaRPr lang="ru-RU"/>
        </a:p>
      </dgm:t>
    </dgm:pt>
    <dgm:pt modelId="{174ABB3B-E5B7-4404-BF81-A39E0F5F4E73}" type="pres">
      <dgm:prSet presAssocID="{AF8D3483-FE24-4000-8756-9B62DBD67087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88922D-B8E6-4467-AC3D-09FDEA994E8E}" type="pres">
      <dgm:prSet presAssocID="{AF8D3483-FE24-4000-8756-9B62DBD67087}" presName="diamond" presStyleLbl="bgShp" presStyleIdx="0" presStyleCnt="1"/>
      <dgm:spPr/>
      <dgm:t>
        <a:bodyPr/>
        <a:lstStyle/>
        <a:p>
          <a:endParaRPr lang="ru-RU"/>
        </a:p>
      </dgm:t>
    </dgm:pt>
    <dgm:pt modelId="{CF6C00CB-C314-4664-B66A-6AD4EEC43A35}" type="pres">
      <dgm:prSet presAssocID="{AF8D3483-FE24-4000-8756-9B62DBD67087}" presName="quad1" presStyleLbl="node1" presStyleIdx="0" presStyleCnt="4" custScaleX="231085" custScaleY="111620" custLinFactNeighborX="-91132" custLinFactNeighborY="-11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448CC8-0BAF-418E-93BA-A753931E001E}" type="pres">
      <dgm:prSet presAssocID="{AF8D3483-FE24-4000-8756-9B62DBD67087}" presName="quad2" presStyleLbl="node1" presStyleIdx="1" presStyleCnt="4" custScaleX="217428" custScaleY="111620" custLinFactNeighborX="72098" custLinFactNeighborY="-1193">
        <dgm:presLayoutVars>
          <dgm:chMax val="0"/>
          <dgm:chPref val="0"/>
          <dgm:bulletEnabled val="1"/>
        </dgm:presLayoutVars>
      </dgm:prSet>
      <dgm:spPr>
        <a:prstGeom prst="round1Rect">
          <a:avLst/>
        </a:prstGeom>
      </dgm:spPr>
      <dgm:t>
        <a:bodyPr/>
        <a:lstStyle/>
        <a:p>
          <a:endParaRPr lang="ru-RU"/>
        </a:p>
      </dgm:t>
    </dgm:pt>
    <dgm:pt modelId="{2C0F012B-F6D4-4FED-B042-DA3A8B09B77B}" type="pres">
      <dgm:prSet presAssocID="{AF8D3483-FE24-4000-8756-9B62DBD67087}" presName="quad3" presStyleLbl="node1" presStyleIdx="2" presStyleCnt="4" custScaleX="232104" custScaleY="111620" custLinFactNeighborX="-77317" custLinFactNeighborY="57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7CA4D3-9BF9-47EA-8CE9-FA66F1ACACE8}" type="pres">
      <dgm:prSet presAssocID="{AF8D3483-FE24-4000-8756-9B62DBD67087}" presName="quad4" presStyleLbl="node1" presStyleIdx="3" presStyleCnt="4" custScaleX="217745" custScaleY="111620" custLinFactNeighborX="70131" custLinFactNeighborY="133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DB5A98-5C59-427E-92D6-F33BF3963FCB}" type="presOf" srcId="{6503EACB-61B2-4797-A478-67A318014B38}" destId="{46448CC8-0BAF-418E-93BA-A753931E001E}" srcOrd="0" destOrd="0" presId="urn:microsoft.com/office/officeart/2005/8/layout/matrix3"/>
    <dgm:cxn modelId="{AE28D565-100F-43F8-828A-EEF8FA2FFFF6}" type="presOf" srcId="{CDA0A4AF-D81C-4D41-B0CC-096525DAC520}" destId="{267CA4D3-9BF9-47EA-8CE9-FA66F1ACACE8}" srcOrd="0" destOrd="0" presId="urn:microsoft.com/office/officeart/2005/8/layout/matrix3"/>
    <dgm:cxn modelId="{616E869B-91EC-42F5-8B99-911A3411EEEC}" srcId="{AF8D3483-FE24-4000-8756-9B62DBD67087}" destId="{6503EACB-61B2-4797-A478-67A318014B38}" srcOrd="1" destOrd="0" parTransId="{7F6E8D21-4D8E-4774-82DB-C7FB35FA71E3}" sibTransId="{B5DF446D-33B7-4CFC-BE05-D5A927291DD1}"/>
    <dgm:cxn modelId="{E98D60E9-C83C-49FF-BAC5-F9D46FA58183}" srcId="{AF8D3483-FE24-4000-8756-9B62DBD67087}" destId="{3F2914E2-7EB2-4876-9583-4AD099CD7717}" srcOrd="0" destOrd="0" parTransId="{452F5310-C9CC-4FA2-9579-0586F9D94CDD}" sibTransId="{A6C62A9D-A6AC-46FF-9CCE-2CA97E8F807E}"/>
    <dgm:cxn modelId="{60285B7B-78D2-4A83-8619-068AA9647335}" srcId="{AF8D3483-FE24-4000-8756-9B62DBD67087}" destId="{1685C8AF-D3AA-4E42-BB3F-2507F7285B4D}" srcOrd="2" destOrd="0" parTransId="{B53189AD-2E38-4A0F-B364-366D55FBFA1D}" sibTransId="{4E7F75DC-8588-4797-A5DB-EE48B40B3820}"/>
    <dgm:cxn modelId="{3DA42B4C-D0F3-4A76-A63D-E2918A94602F}" srcId="{AF8D3483-FE24-4000-8756-9B62DBD67087}" destId="{CDA0A4AF-D81C-4D41-B0CC-096525DAC520}" srcOrd="3" destOrd="0" parTransId="{7BEDD0DA-BB59-4BDE-802A-0D35941E9AAE}" sibTransId="{0F4702AE-6069-44C1-81A8-9F63B6473D0A}"/>
    <dgm:cxn modelId="{C0BED492-27B9-43AA-B006-06C376B60F88}" type="presOf" srcId="{3F2914E2-7EB2-4876-9583-4AD099CD7717}" destId="{CF6C00CB-C314-4664-B66A-6AD4EEC43A35}" srcOrd="0" destOrd="0" presId="urn:microsoft.com/office/officeart/2005/8/layout/matrix3"/>
    <dgm:cxn modelId="{2882D02A-94C0-46BF-8C3A-F0506034B6B8}" srcId="{AF8D3483-FE24-4000-8756-9B62DBD67087}" destId="{C5707C6A-5373-4D07-BA10-43D42622EC93}" srcOrd="5" destOrd="0" parTransId="{FEA968F3-C80C-4C7A-9A63-647A719BB8A1}" sibTransId="{4BF00BF8-C1C9-4D45-A3BE-CDE705860AD3}"/>
    <dgm:cxn modelId="{B74AEADB-2067-4CF3-A970-96CA607DCA2B}" srcId="{AF8D3483-FE24-4000-8756-9B62DBD67087}" destId="{B1B634D4-F9D0-4AB6-83BC-5450B35CE94B}" srcOrd="4" destOrd="0" parTransId="{2BDD5562-0995-44C2-99B1-15E2B8995D99}" sibTransId="{470FBF16-5BB7-458F-87ED-A899664879C1}"/>
    <dgm:cxn modelId="{AFD857C6-8F4C-4F29-B343-3B8AAAADEC9F}" type="presOf" srcId="{1685C8AF-D3AA-4E42-BB3F-2507F7285B4D}" destId="{2C0F012B-F6D4-4FED-B042-DA3A8B09B77B}" srcOrd="0" destOrd="0" presId="urn:microsoft.com/office/officeart/2005/8/layout/matrix3"/>
    <dgm:cxn modelId="{C551F306-4108-41E1-8F5E-F598021AB91E}" type="presOf" srcId="{AF8D3483-FE24-4000-8756-9B62DBD67087}" destId="{174ABB3B-E5B7-4404-BF81-A39E0F5F4E73}" srcOrd="0" destOrd="0" presId="urn:microsoft.com/office/officeart/2005/8/layout/matrix3"/>
    <dgm:cxn modelId="{A0E6F4AA-6051-47B0-AFB8-ECA48F6CFD2F}" type="presParOf" srcId="{174ABB3B-E5B7-4404-BF81-A39E0F5F4E73}" destId="{E088922D-B8E6-4467-AC3D-09FDEA994E8E}" srcOrd="0" destOrd="0" presId="urn:microsoft.com/office/officeart/2005/8/layout/matrix3"/>
    <dgm:cxn modelId="{E798B78D-30B1-4D50-9689-6E5C7CDE2643}" type="presParOf" srcId="{174ABB3B-E5B7-4404-BF81-A39E0F5F4E73}" destId="{CF6C00CB-C314-4664-B66A-6AD4EEC43A35}" srcOrd="1" destOrd="0" presId="urn:microsoft.com/office/officeart/2005/8/layout/matrix3"/>
    <dgm:cxn modelId="{0231E6AE-3576-4EF3-A77D-6BACCA62AC12}" type="presParOf" srcId="{174ABB3B-E5B7-4404-BF81-A39E0F5F4E73}" destId="{46448CC8-0BAF-418E-93BA-A753931E001E}" srcOrd="2" destOrd="0" presId="urn:microsoft.com/office/officeart/2005/8/layout/matrix3"/>
    <dgm:cxn modelId="{FA1AB12D-D2A9-4E96-90D2-4FFCAA01B3C1}" type="presParOf" srcId="{174ABB3B-E5B7-4404-BF81-A39E0F5F4E73}" destId="{2C0F012B-F6D4-4FED-B042-DA3A8B09B77B}" srcOrd="3" destOrd="0" presId="urn:microsoft.com/office/officeart/2005/8/layout/matrix3"/>
    <dgm:cxn modelId="{AA1B798A-4F0B-4A25-AE50-C0AC2C0C1A53}" type="presParOf" srcId="{174ABB3B-E5B7-4404-BF81-A39E0F5F4E73}" destId="{267CA4D3-9BF9-47EA-8CE9-FA66F1ACACE8}" srcOrd="4" destOrd="0" presId="urn:microsoft.com/office/officeart/2005/8/layout/matrix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DF33967-AACF-4030-AECC-F5959303E2F7}" type="doc">
      <dgm:prSet loTypeId="urn:microsoft.com/office/officeart/2005/8/layout/vList5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DD16E22C-FF0E-4511-932B-BBA37F2AEA98}">
      <dgm:prSet phldrT="[Текст]" custT="1"/>
      <dgm:spPr/>
      <dgm:t>
        <a:bodyPr/>
        <a:lstStyle/>
        <a:p>
          <a:r>
            <a:rPr lang="ru-RU" sz="2000" dirty="0" smtClean="0"/>
            <a:t>Ноябрь 2011</a:t>
          </a:r>
          <a:endParaRPr lang="ru-RU" sz="2000" dirty="0"/>
        </a:p>
      </dgm:t>
    </dgm:pt>
    <dgm:pt modelId="{8CBF236F-0919-4902-8F41-7FE0D32FDF5B}" type="parTrans" cxnId="{472B845B-9AD5-45B7-95A9-D56749AFCA31}">
      <dgm:prSet/>
      <dgm:spPr/>
      <dgm:t>
        <a:bodyPr/>
        <a:lstStyle/>
        <a:p>
          <a:endParaRPr lang="ru-RU"/>
        </a:p>
      </dgm:t>
    </dgm:pt>
    <dgm:pt modelId="{F83B00EC-6B77-4B7C-B597-1DD01B494A99}" type="sibTrans" cxnId="{472B845B-9AD5-45B7-95A9-D56749AFCA31}">
      <dgm:prSet/>
      <dgm:spPr/>
      <dgm:t>
        <a:bodyPr/>
        <a:lstStyle/>
        <a:p>
          <a:endParaRPr lang="ru-RU"/>
        </a:p>
      </dgm:t>
    </dgm:pt>
    <dgm:pt modelId="{3FD0F5FC-14BC-4BE4-B32D-686C307D5FB3}">
      <dgm:prSet phldrT="[Текст]" custT="1"/>
      <dgm:spPr/>
      <dgm:t>
        <a:bodyPr/>
        <a:lstStyle/>
        <a:p>
          <a:r>
            <a:rPr lang="ru-RU" sz="2000" dirty="0" smtClean="0"/>
            <a:t>Подготовительный этап</a:t>
          </a:r>
          <a:endParaRPr lang="ru-RU" sz="2000" dirty="0"/>
        </a:p>
      </dgm:t>
    </dgm:pt>
    <dgm:pt modelId="{53CB589E-07B2-4E8C-B6F4-36678BD359F0}" type="parTrans" cxnId="{7403E6A2-05D1-464C-A921-D0A2AFF514A3}">
      <dgm:prSet/>
      <dgm:spPr/>
      <dgm:t>
        <a:bodyPr/>
        <a:lstStyle/>
        <a:p>
          <a:endParaRPr lang="ru-RU"/>
        </a:p>
      </dgm:t>
    </dgm:pt>
    <dgm:pt modelId="{98068C3B-6182-4766-A251-B76AA73552C6}" type="sibTrans" cxnId="{7403E6A2-05D1-464C-A921-D0A2AFF514A3}">
      <dgm:prSet/>
      <dgm:spPr/>
      <dgm:t>
        <a:bodyPr/>
        <a:lstStyle/>
        <a:p>
          <a:endParaRPr lang="ru-RU"/>
        </a:p>
      </dgm:t>
    </dgm:pt>
    <dgm:pt modelId="{408B273B-BCBB-46FA-B5A3-D443A1CD384F}">
      <dgm:prSet phldrT="[Текст]" custT="1"/>
      <dgm:spPr/>
      <dgm:t>
        <a:bodyPr/>
        <a:lstStyle/>
        <a:p>
          <a:r>
            <a:rPr lang="ru-RU" sz="2000" dirty="0" smtClean="0"/>
            <a:t>Декабрь 2011 – август 2012</a:t>
          </a:r>
          <a:endParaRPr lang="ru-RU" sz="2000" dirty="0"/>
        </a:p>
      </dgm:t>
    </dgm:pt>
    <dgm:pt modelId="{3F6AB613-3011-4E5E-891D-BE4E08438295}" type="parTrans" cxnId="{A09B564F-3B43-4191-9AF9-3219171C1DFD}">
      <dgm:prSet/>
      <dgm:spPr/>
      <dgm:t>
        <a:bodyPr/>
        <a:lstStyle/>
        <a:p>
          <a:endParaRPr lang="ru-RU"/>
        </a:p>
      </dgm:t>
    </dgm:pt>
    <dgm:pt modelId="{FB3A4B22-300F-4287-AE30-078420FE897C}" type="sibTrans" cxnId="{A09B564F-3B43-4191-9AF9-3219171C1DFD}">
      <dgm:prSet/>
      <dgm:spPr/>
      <dgm:t>
        <a:bodyPr/>
        <a:lstStyle/>
        <a:p>
          <a:endParaRPr lang="ru-RU"/>
        </a:p>
      </dgm:t>
    </dgm:pt>
    <dgm:pt modelId="{C1069BDD-DA44-4BBD-BE50-E41EA43A173C}">
      <dgm:prSet phldrT="[Текст]" custT="1"/>
      <dgm:spPr/>
      <dgm:t>
        <a:bodyPr/>
        <a:lstStyle/>
        <a:p>
          <a:r>
            <a:rPr lang="ru-RU" sz="2000" dirty="0" smtClean="0"/>
            <a:t>Основной этап </a:t>
          </a:r>
          <a:endParaRPr lang="ru-RU" sz="2000" dirty="0"/>
        </a:p>
      </dgm:t>
    </dgm:pt>
    <dgm:pt modelId="{D54F482E-FA28-4A71-AEA5-DFA22641B82F}" type="parTrans" cxnId="{573C69CD-368F-4C52-AE5B-F2E00D2949D0}">
      <dgm:prSet/>
      <dgm:spPr/>
      <dgm:t>
        <a:bodyPr/>
        <a:lstStyle/>
        <a:p>
          <a:endParaRPr lang="ru-RU"/>
        </a:p>
      </dgm:t>
    </dgm:pt>
    <dgm:pt modelId="{DEE2892D-7F36-4310-BD7E-6EECAE3D6AA2}" type="sibTrans" cxnId="{573C69CD-368F-4C52-AE5B-F2E00D2949D0}">
      <dgm:prSet/>
      <dgm:spPr/>
      <dgm:t>
        <a:bodyPr/>
        <a:lstStyle/>
        <a:p>
          <a:endParaRPr lang="ru-RU"/>
        </a:p>
      </dgm:t>
    </dgm:pt>
    <dgm:pt modelId="{E654B97F-62ED-45D0-B16A-5C191B1604E8}">
      <dgm:prSet phldrT="[Текст]" custT="1"/>
      <dgm:spPr/>
      <dgm:t>
        <a:bodyPr/>
        <a:lstStyle/>
        <a:p>
          <a:r>
            <a:rPr lang="ru-RU" sz="2000" dirty="0" smtClean="0"/>
            <a:t>Август - сентябрь 2012 </a:t>
          </a:r>
          <a:endParaRPr lang="ru-RU" sz="2000" dirty="0"/>
        </a:p>
      </dgm:t>
    </dgm:pt>
    <dgm:pt modelId="{C0068A23-3740-44F0-B60C-A1CD42B55E85}" type="parTrans" cxnId="{543EB0A6-2AA1-42F3-B967-8310A494541E}">
      <dgm:prSet/>
      <dgm:spPr/>
      <dgm:t>
        <a:bodyPr/>
        <a:lstStyle/>
        <a:p>
          <a:endParaRPr lang="ru-RU"/>
        </a:p>
      </dgm:t>
    </dgm:pt>
    <dgm:pt modelId="{BBA6D699-A059-4F09-B7B1-331B5A381D2A}" type="sibTrans" cxnId="{543EB0A6-2AA1-42F3-B967-8310A494541E}">
      <dgm:prSet/>
      <dgm:spPr/>
      <dgm:t>
        <a:bodyPr/>
        <a:lstStyle/>
        <a:p>
          <a:endParaRPr lang="ru-RU"/>
        </a:p>
      </dgm:t>
    </dgm:pt>
    <dgm:pt modelId="{69434BD1-2471-4F22-AFCD-A4E46A8F1B26}">
      <dgm:prSet phldrT="[Текст]" custT="1"/>
      <dgm:spPr/>
      <dgm:t>
        <a:bodyPr/>
        <a:lstStyle/>
        <a:p>
          <a:r>
            <a:rPr lang="ru-RU" sz="2000" dirty="0" smtClean="0"/>
            <a:t>Внедренческий этап</a:t>
          </a:r>
          <a:endParaRPr lang="ru-RU" sz="2000" dirty="0"/>
        </a:p>
      </dgm:t>
    </dgm:pt>
    <dgm:pt modelId="{848CF2C0-65F9-4793-801D-1778798AB3CB}" type="parTrans" cxnId="{1C6944B9-2D7F-4181-97A2-5401556CA424}">
      <dgm:prSet/>
      <dgm:spPr/>
      <dgm:t>
        <a:bodyPr/>
        <a:lstStyle/>
        <a:p>
          <a:endParaRPr lang="ru-RU"/>
        </a:p>
      </dgm:t>
    </dgm:pt>
    <dgm:pt modelId="{0012DC64-888C-46A1-A6EF-325B6E9FB4C9}" type="sibTrans" cxnId="{1C6944B9-2D7F-4181-97A2-5401556CA424}">
      <dgm:prSet/>
      <dgm:spPr/>
      <dgm:t>
        <a:bodyPr/>
        <a:lstStyle/>
        <a:p>
          <a:endParaRPr lang="ru-RU"/>
        </a:p>
      </dgm:t>
    </dgm:pt>
    <dgm:pt modelId="{88934ADD-2299-485B-A871-E90A7E9EEA2A}">
      <dgm:prSet custT="1"/>
      <dgm:spPr/>
      <dgm:t>
        <a:bodyPr/>
        <a:lstStyle/>
        <a:p>
          <a:r>
            <a:rPr lang="ru-RU" sz="2000" dirty="0" smtClean="0"/>
            <a:t>1-15 сентября 2012</a:t>
          </a:r>
          <a:endParaRPr lang="ru-RU" sz="2000" dirty="0"/>
        </a:p>
      </dgm:t>
    </dgm:pt>
    <dgm:pt modelId="{7768824B-892F-4869-A397-08FA55C975A0}" type="parTrans" cxnId="{5C33E1AC-C031-4F46-BF14-745CD3CBE41C}">
      <dgm:prSet/>
      <dgm:spPr/>
      <dgm:t>
        <a:bodyPr/>
        <a:lstStyle/>
        <a:p>
          <a:endParaRPr lang="ru-RU"/>
        </a:p>
      </dgm:t>
    </dgm:pt>
    <dgm:pt modelId="{AAD7E43D-E045-482F-B815-F981AEB6535C}" type="sibTrans" cxnId="{5C33E1AC-C031-4F46-BF14-745CD3CBE41C}">
      <dgm:prSet/>
      <dgm:spPr/>
      <dgm:t>
        <a:bodyPr/>
        <a:lstStyle/>
        <a:p>
          <a:endParaRPr lang="ru-RU"/>
        </a:p>
      </dgm:t>
    </dgm:pt>
    <dgm:pt modelId="{77AC4F60-E28C-4E23-9F60-3C207429A0AF}">
      <dgm:prSet custT="1"/>
      <dgm:spPr/>
      <dgm:t>
        <a:bodyPr/>
        <a:lstStyle/>
        <a:p>
          <a:r>
            <a:rPr lang="ru-RU" sz="2000" dirty="0" smtClean="0"/>
            <a:t>16-30 сентября 2012</a:t>
          </a:r>
          <a:endParaRPr lang="ru-RU" sz="2000" dirty="0"/>
        </a:p>
      </dgm:t>
    </dgm:pt>
    <dgm:pt modelId="{5FE78183-1FE0-446A-8BE7-359F53BC94C1}" type="parTrans" cxnId="{F6A9535D-4B09-4BC7-BB4E-A9976B0EF901}">
      <dgm:prSet/>
      <dgm:spPr/>
      <dgm:t>
        <a:bodyPr/>
        <a:lstStyle/>
        <a:p>
          <a:endParaRPr lang="ru-RU"/>
        </a:p>
      </dgm:t>
    </dgm:pt>
    <dgm:pt modelId="{6AA5058F-6B5F-4BF7-8997-572C03DDFE30}" type="sibTrans" cxnId="{F6A9535D-4B09-4BC7-BB4E-A9976B0EF901}">
      <dgm:prSet/>
      <dgm:spPr/>
      <dgm:t>
        <a:bodyPr/>
        <a:lstStyle/>
        <a:p>
          <a:endParaRPr lang="ru-RU"/>
        </a:p>
      </dgm:t>
    </dgm:pt>
    <dgm:pt modelId="{A755806B-830B-4672-829E-C603B3BD157F}">
      <dgm:prSet custT="1"/>
      <dgm:spPr/>
      <dgm:t>
        <a:bodyPr/>
        <a:lstStyle/>
        <a:p>
          <a:r>
            <a:rPr lang="ru-RU" sz="2000" dirty="0" smtClean="0"/>
            <a:t>Аналитический этап</a:t>
          </a:r>
          <a:endParaRPr lang="ru-RU" sz="2000" dirty="0"/>
        </a:p>
      </dgm:t>
    </dgm:pt>
    <dgm:pt modelId="{EA477098-B1AE-4CF9-8F33-869486803E41}" type="parTrans" cxnId="{FA41AAA3-4B0F-4C9E-86F3-B83C761ADDBA}">
      <dgm:prSet/>
      <dgm:spPr/>
      <dgm:t>
        <a:bodyPr/>
        <a:lstStyle/>
        <a:p>
          <a:endParaRPr lang="ru-RU"/>
        </a:p>
      </dgm:t>
    </dgm:pt>
    <dgm:pt modelId="{F2A633E3-E53A-4F68-B492-D3CDCD0E3600}" type="sibTrans" cxnId="{FA41AAA3-4B0F-4C9E-86F3-B83C761ADDBA}">
      <dgm:prSet/>
      <dgm:spPr/>
      <dgm:t>
        <a:bodyPr/>
        <a:lstStyle/>
        <a:p>
          <a:endParaRPr lang="ru-RU"/>
        </a:p>
      </dgm:t>
    </dgm:pt>
    <dgm:pt modelId="{FD332A12-D3F4-40AA-9A05-0EB4390006E1}">
      <dgm:prSet custT="1"/>
      <dgm:spPr/>
      <dgm:t>
        <a:bodyPr/>
        <a:lstStyle/>
        <a:p>
          <a:r>
            <a:rPr lang="ru-RU" sz="2000" dirty="0" smtClean="0"/>
            <a:t>Заключительный этап</a:t>
          </a:r>
          <a:endParaRPr lang="ru-RU" sz="2000" dirty="0"/>
        </a:p>
      </dgm:t>
    </dgm:pt>
    <dgm:pt modelId="{7132BEE2-7FB7-4F51-9B63-FF841EEE93FB}" type="parTrans" cxnId="{130827F6-DC0C-419D-B668-468269E8C318}">
      <dgm:prSet/>
      <dgm:spPr/>
      <dgm:t>
        <a:bodyPr/>
        <a:lstStyle/>
        <a:p>
          <a:endParaRPr lang="ru-RU"/>
        </a:p>
      </dgm:t>
    </dgm:pt>
    <dgm:pt modelId="{7C724CA9-7EA0-4EB0-B4AE-C91F613A5C7E}" type="sibTrans" cxnId="{130827F6-DC0C-419D-B668-468269E8C318}">
      <dgm:prSet/>
      <dgm:spPr/>
      <dgm:t>
        <a:bodyPr/>
        <a:lstStyle/>
        <a:p>
          <a:endParaRPr lang="ru-RU"/>
        </a:p>
      </dgm:t>
    </dgm:pt>
    <dgm:pt modelId="{DEBE5ACB-E232-49D8-BF58-25B7AE18806E}" type="pres">
      <dgm:prSet presAssocID="{CDF33967-AACF-4030-AECC-F5959303E2F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51BF286-DCE1-4A09-A83E-68312849128D}" type="pres">
      <dgm:prSet presAssocID="{DD16E22C-FF0E-4511-932B-BBA37F2AEA98}" presName="linNode" presStyleCnt="0"/>
      <dgm:spPr/>
      <dgm:t>
        <a:bodyPr/>
        <a:lstStyle/>
        <a:p>
          <a:endParaRPr lang="ru-RU"/>
        </a:p>
      </dgm:t>
    </dgm:pt>
    <dgm:pt modelId="{401CB569-6514-4368-A01C-289F397C7266}" type="pres">
      <dgm:prSet presAssocID="{DD16E22C-FF0E-4511-932B-BBA37F2AEA98}" presName="parentText" presStyleLbl="node1" presStyleIdx="0" presStyleCnt="5" custScaleX="20600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4169CD-E0EA-43A2-A44E-63D1A1408D3A}" type="pres">
      <dgm:prSet presAssocID="{DD16E22C-FF0E-4511-932B-BBA37F2AEA98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4FF236-EF3D-44A9-93C9-12E19256DCFF}" type="pres">
      <dgm:prSet presAssocID="{F83B00EC-6B77-4B7C-B597-1DD01B494A99}" presName="sp" presStyleCnt="0"/>
      <dgm:spPr/>
      <dgm:t>
        <a:bodyPr/>
        <a:lstStyle/>
        <a:p>
          <a:endParaRPr lang="ru-RU"/>
        </a:p>
      </dgm:t>
    </dgm:pt>
    <dgm:pt modelId="{35F7F79F-24DA-402E-9511-50E9631DB103}" type="pres">
      <dgm:prSet presAssocID="{408B273B-BCBB-46FA-B5A3-D443A1CD384F}" presName="linNode" presStyleCnt="0"/>
      <dgm:spPr/>
      <dgm:t>
        <a:bodyPr/>
        <a:lstStyle/>
        <a:p>
          <a:endParaRPr lang="ru-RU"/>
        </a:p>
      </dgm:t>
    </dgm:pt>
    <dgm:pt modelId="{8F548C8A-CB2C-45E3-9065-AB11D9F7E016}" type="pres">
      <dgm:prSet presAssocID="{408B273B-BCBB-46FA-B5A3-D443A1CD384F}" presName="parentText" presStyleLbl="node1" presStyleIdx="1" presStyleCnt="5" custScaleX="20647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7B2800-6540-47E5-B160-8B44E3AFD1AE}" type="pres">
      <dgm:prSet presAssocID="{408B273B-BCBB-46FA-B5A3-D443A1CD384F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5E9737-3C6B-448C-BB2A-75F66BDFDBCE}" type="pres">
      <dgm:prSet presAssocID="{FB3A4B22-300F-4287-AE30-078420FE897C}" presName="sp" presStyleCnt="0"/>
      <dgm:spPr/>
      <dgm:t>
        <a:bodyPr/>
        <a:lstStyle/>
        <a:p>
          <a:endParaRPr lang="ru-RU"/>
        </a:p>
      </dgm:t>
    </dgm:pt>
    <dgm:pt modelId="{4BF14FF1-038B-4811-8F04-E4F201F9AA06}" type="pres">
      <dgm:prSet presAssocID="{E654B97F-62ED-45D0-B16A-5C191B1604E8}" presName="linNode" presStyleCnt="0"/>
      <dgm:spPr/>
      <dgm:t>
        <a:bodyPr/>
        <a:lstStyle/>
        <a:p>
          <a:endParaRPr lang="ru-RU"/>
        </a:p>
      </dgm:t>
    </dgm:pt>
    <dgm:pt modelId="{3D7E689D-72E7-41EA-967D-2A7486F6B138}" type="pres">
      <dgm:prSet presAssocID="{E654B97F-62ED-45D0-B16A-5C191B1604E8}" presName="parentText" presStyleLbl="node1" presStyleIdx="2" presStyleCnt="5" custScaleX="20593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DCA2B2-EE31-4D90-81D0-ABD0A0CEE742}" type="pres">
      <dgm:prSet presAssocID="{E654B97F-62ED-45D0-B16A-5C191B1604E8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A38EA8-0C21-48F9-ADAF-51D230E12336}" type="pres">
      <dgm:prSet presAssocID="{BBA6D699-A059-4F09-B7B1-331B5A381D2A}" presName="sp" presStyleCnt="0"/>
      <dgm:spPr/>
      <dgm:t>
        <a:bodyPr/>
        <a:lstStyle/>
        <a:p>
          <a:endParaRPr lang="ru-RU"/>
        </a:p>
      </dgm:t>
    </dgm:pt>
    <dgm:pt modelId="{F6F66142-85C4-4FD8-9557-5D9858E1E27C}" type="pres">
      <dgm:prSet presAssocID="{88934ADD-2299-485B-A871-E90A7E9EEA2A}" presName="linNode" presStyleCnt="0"/>
      <dgm:spPr/>
      <dgm:t>
        <a:bodyPr/>
        <a:lstStyle/>
        <a:p>
          <a:endParaRPr lang="ru-RU"/>
        </a:p>
      </dgm:t>
    </dgm:pt>
    <dgm:pt modelId="{E638C0B4-0427-4C74-9795-DF64BDF70EF5}" type="pres">
      <dgm:prSet presAssocID="{88934ADD-2299-485B-A871-E90A7E9EEA2A}" presName="parentText" presStyleLbl="node1" presStyleIdx="3" presStyleCnt="5" custScaleX="211124" custLinFactNeighborX="-196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6915A3-63A2-4C61-831D-8BF458F11E7F}" type="pres">
      <dgm:prSet presAssocID="{88934ADD-2299-485B-A871-E90A7E9EEA2A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674BF7-FDFE-4B1A-B5D2-7ABB19A8D524}" type="pres">
      <dgm:prSet presAssocID="{AAD7E43D-E045-482F-B815-F981AEB6535C}" presName="sp" presStyleCnt="0"/>
      <dgm:spPr/>
      <dgm:t>
        <a:bodyPr/>
        <a:lstStyle/>
        <a:p>
          <a:endParaRPr lang="ru-RU"/>
        </a:p>
      </dgm:t>
    </dgm:pt>
    <dgm:pt modelId="{7A42F111-0C10-483A-A004-5855064DE465}" type="pres">
      <dgm:prSet presAssocID="{77AC4F60-E28C-4E23-9F60-3C207429A0AF}" presName="linNode" presStyleCnt="0"/>
      <dgm:spPr/>
      <dgm:t>
        <a:bodyPr/>
        <a:lstStyle/>
        <a:p>
          <a:endParaRPr lang="ru-RU"/>
        </a:p>
      </dgm:t>
    </dgm:pt>
    <dgm:pt modelId="{B4ADCD9A-D34F-4A80-A06E-88218A2B8BC0}" type="pres">
      <dgm:prSet presAssocID="{77AC4F60-E28C-4E23-9F60-3C207429A0AF}" presName="parentText" presStyleLbl="node1" presStyleIdx="4" presStyleCnt="5" custScaleX="21119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D0ACA7-618F-4F63-8D04-321B04D32B03}" type="pres">
      <dgm:prSet presAssocID="{77AC4F60-E28C-4E23-9F60-3C207429A0AF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2B845B-9AD5-45B7-95A9-D56749AFCA31}" srcId="{CDF33967-AACF-4030-AECC-F5959303E2F7}" destId="{DD16E22C-FF0E-4511-932B-BBA37F2AEA98}" srcOrd="0" destOrd="0" parTransId="{8CBF236F-0919-4902-8F41-7FE0D32FDF5B}" sibTransId="{F83B00EC-6B77-4B7C-B597-1DD01B494A99}"/>
    <dgm:cxn modelId="{79370E32-9EDF-4590-B064-E70ECD46BEA0}" type="presOf" srcId="{FD332A12-D3F4-40AA-9A05-0EB4390006E1}" destId="{19D0ACA7-618F-4F63-8D04-321B04D32B03}" srcOrd="0" destOrd="0" presId="urn:microsoft.com/office/officeart/2005/8/layout/vList5"/>
    <dgm:cxn modelId="{1C6944B9-2D7F-4181-97A2-5401556CA424}" srcId="{E654B97F-62ED-45D0-B16A-5C191B1604E8}" destId="{69434BD1-2471-4F22-AFCD-A4E46A8F1B26}" srcOrd="0" destOrd="0" parTransId="{848CF2C0-65F9-4793-801D-1778798AB3CB}" sibTransId="{0012DC64-888C-46A1-A6EF-325B6E9FB4C9}"/>
    <dgm:cxn modelId="{366BED8F-ACFF-4B7D-8545-C4A200F8D320}" type="presOf" srcId="{DD16E22C-FF0E-4511-932B-BBA37F2AEA98}" destId="{401CB569-6514-4368-A01C-289F397C7266}" srcOrd="0" destOrd="0" presId="urn:microsoft.com/office/officeart/2005/8/layout/vList5"/>
    <dgm:cxn modelId="{5C33E1AC-C031-4F46-BF14-745CD3CBE41C}" srcId="{CDF33967-AACF-4030-AECC-F5959303E2F7}" destId="{88934ADD-2299-485B-A871-E90A7E9EEA2A}" srcOrd="3" destOrd="0" parTransId="{7768824B-892F-4869-A397-08FA55C975A0}" sibTransId="{AAD7E43D-E045-482F-B815-F981AEB6535C}"/>
    <dgm:cxn modelId="{A09B564F-3B43-4191-9AF9-3219171C1DFD}" srcId="{CDF33967-AACF-4030-AECC-F5959303E2F7}" destId="{408B273B-BCBB-46FA-B5A3-D443A1CD384F}" srcOrd="1" destOrd="0" parTransId="{3F6AB613-3011-4E5E-891D-BE4E08438295}" sibTransId="{FB3A4B22-300F-4287-AE30-078420FE897C}"/>
    <dgm:cxn modelId="{2A34FCC3-E37A-45B6-AFB6-43A61ECC0703}" type="presOf" srcId="{77AC4F60-E28C-4E23-9F60-3C207429A0AF}" destId="{B4ADCD9A-D34F-4A80-A06E-88218A2B8BC0}" srcOrd="0" destOrd="0" presId="urn:microsoft.com/office/officeart/2005/8/layout/vList5"/>
    <dgm:cxn modelId="{130827F6-DC0C-419D-B668-468269E8C318}" srcId="{77AC4F60-E28C-4E23-9F60-3C207429A0AF}" destId="{FD332A12-D3F4-40AA-9A05-0EB4390006E1}" srcOrd="0" destOrd="0" parTransId="{7132BEE2-7FB7-4F51-9B63-FF841EEE93FB}" sibTransId="{7C724CA9-7EA0-4EB0-B4AE-C91F613A5C7E}"/>
    <dgm:cxn modelId="{C67E0A8C-FBEA-4998-96A1-DA05FCBE5B7A}" type="presOf" srcId="{C1069BDD-DA44-4BBD-BE50-E41EA43A173C}" destId="{F07B2800-6540-47E5-B160-8B44E3AFD1AE}" srcOrd="0" destOrd="0" presId="urn:microsoft.com/office/officeart/2005/8/layout/vList5"/>
    <dgm:cxn modelId="{110CA722-966B-4EE5-8ECB-CD46B552AAEB}" type="presOf" srcId="{E654B97F-62ED-45D0-B16A-5C191B1604E8}" destId="{3D7E689D-72E7-41EA-967D-2A7486F6B138}" srcOrd="0" destOrd="0" presId="urn:microsoft.com/office/officeart/2005/8/layout/vList5"/>
    <dgm:cxn modelId="{FA41AAA3-4B0F-4C9E-86F3-B83C761ADDBA}" srcId="{88934ADD-2299-485B-A871-E90A7E9EEA2A}" destId="{A755806B-830B-4672-829E-C603B3BD157F}" srcOrd="0" destOrd="0" parTransId="{EA477098-B1AE-4CF9-8F33-869486803E41}" sibTransId="{F2A633E3-E53A-4F68-B492-D3CDCD0E3600}"/>
    <dgm:cxn modelId="{4D122519-E482-4BD0-A14D-6E8DD24C0251}" type="presOf" srcId="{408B273B-BCBB-46FA-B5A3-D443A1CD384F}" destId="{8F548C8A-CB2C-45E3-9065-AB11D9F7E016}" srcOrd="0" destOrd="0" presId="urn:microsoft.com/office/officeart/2005/8/layout/vList5"/>
    <dgm:cxn modelId="{7403E6A2-05D1-464C-A921-D0A2AFF514A3}" srcId="{DD16E22C-FF0E-4511-932B-BBA37F2AEA98}" destId="{3FD0F5FC-14BC-4BE4-B32D-686C307D5FB3}" srcOrd="0" destOrd="0" parTransId="{53CB589E-07B2-4E8C-B6F4-36678BD359F0}" sibTransId="{98068C3B-6182-4766-A251-B76AA73552C6}"/>
    <dgm:cxn modelId="{576248FA-720D-4508-8586-CF02D434A503}" type="presOf" srcId="{3FD0F5FC-14BC-4BE4-B32D-686C307D5FB3}" destId="{A54169CD-E0EA-43A2-A44E-63D1A1408D3A}" srcOrd="0" destOrd="0" presId="urn:microsoft.com/office/officeart/2005/8/layout/vList5"/>
    <dgm:cxn modelId="{F6A9535D-4B09-4BC7-BB4E-A9976B0EF901}" srcId="{CDF33967-AACF-4030-AECC-F5959303E2F7}" destId="{77AC4F60-E28C-4E23-9F60-3C207429A0AF}" srcOrd="4" destOrd="0" parTransId="{5FE78183-1FE0-446A-8BE7-359F53BC94C1}" sibTransId="{6AA5058F-6B5F-4BF7-8997-572C03DDFE30}"/>
    <dgm:cxn modelId="{A0F427C3-94CD-4B58-A7E3-E890F4EF766B}" type="presOf" srcId="{CDF33967-AACF-4030-AECC-F5959303E2F7}" destId="{DEBE5ACB-E232-49D8-BF58-25B7AE18806E}" srcOrd="0" destOrd="0" presId="urn:microsoft.com/office/officeart/2005/8/layout/vList5"/>
    <dgm:cxn modelId="{80C9E692-FA4A-43F2-AB13-0484D7F881F6}" type="presOf" srcId="{69434BD1-2471-4F22-AFCD-A4E46A8F1B26}" destId="{40DCA2B2-EE31-4D90-81D0-ABD0A0CEE742}" srcOrd="0" destOrd="0" presId="urn:microsoft.com/office/officeart/2005/8/layout/vList5"/>
    <dgm:cxn modelId="{53F19B9F-C190-4E05-94DD-876F78F6F5FE}" type="presOf" srcId="{88934ADD-2299-485B-A871-E90A7E9EEA2A}" destId="{E638C0B4-0427-4C74-9795-DF64BDF70EF5}" srcOrd="0" destOrd="0" presId="urn:microsoft.com/office/officeart/2005/8/layout/vList5"/>
    <dgm:cxn modelId="{573C69CD-368F-4C52-AE5B-F2E00D2949D0}" srcId="{408B273B-BCBB-46FA-B5A3-D443A1CD384F}" destId="{C1069BDD-DA44-4BBD-BE50-E41EA43A173C}" srcOrd="0" destOrd="0" parTransId="{D54F482E-FA28-4A71-AEA5-DFA22641B82F}" sibTransId="{DEE2892D-7F36-4310-BD7E-6EECAE3D6AA2}"/>
    <dgm:cxn modelId="{543EB0A6-2AA1-42F3-B967-8310A494541E}" srcId="{CDF33967-AACF-4030-AECC-F5959303E2F7}" destId="{E654B97F-62ED-45D0-B16A-5C191B1604E8}" srcOrd="2" destOrd="0" parTransId="{C0068A23-3740-44F0-B60C-A1CD42B55E85}" sibTransId="{BBA6D699-A059-4F09-B7B1-331B5A381D2A}"/>
    <dgm:cxn modelId="{3E8C5EB4-07C4-4D81-AFE7-8D564D1F86BB}" type="presOf" srcId="{A755806B-830B-4672-829E-C603B3BD157F}" destId="{3D6915A3-63A2-4C61-831D-8BF458F11E7F}" srcOrd="0" destOrd="0" presId="urn:microsoft.com/office/officeart/2005/8/layout/vList5"/>
    <dgm:cxn modelId="{4CE7641C-35AC-4222-B313-6CF4A4961C22}" type="presParOf" srcId="{DEBE5ACB-E232-49D8-BF58-25B7AE18806E}" destId="{B51BF286-DCE1-4A09-A83E-68312849128D}" srcOrd="0" destOrd="0" presId="urn:microsoft.com/office/officeart/2005/8/layout/vList5"/>
    <dgm:cxn modelId="{5555580C-C582-4FC6-9797-1F206055E5D1}" type="presParOf" srcId="{B51BF286-DCE1-4A09-A83E-68312849128D}" destId="{401CB569-6514-4368-A01C-289F397C7266}" srcOrd="0" destOrd="0" presId="urn:microsoft.com/office/officeart/2005/8/layout/vList5"/>
    <dgm:cxn modelId="{F70EDAEF-07BF-45F9-856C-614B64C3060E}" type="presParOf" srcId="{B51BF286-DCE1-4A09-A83E-68312849128D}" destId="{A54169CD-E0EA-43A2-A44E-63D1A1408D3A}" srcOrd="1" destOrd="0" presId="urn:microsoft.com/office/officeart/2005/8/layout/vList5"/>
    <dgm:cxn modelId="{26C06E2F-D4DA-4CFD-A77E-E638D46DD8BA}" type="presParOf" srcId="{DEBE5ACB-E232-49D8-BF58-25B7AE18806E}" destId="{6D4FF236-EF3D-44A9-93C9-12E19256DCFF}" srcOrd="1" destOrd="0" presId="urn:microsoft.com/office/officeart/2005/8/layout/vList5"/>
    <dgm:cxn modelId="{A03824B8-6BDF-4C13-A7A1-EAED6C01869B}" type="presParOf" srcId="{DEBE5ACB-E232-49D8-BF58-25B7AE18806E}" destId="{35F7F79F-24DA-402E-9511-50E9631DB103}" srcOrd="2" destOrd="0" presId="urn:microsoft.com/office/officeart/2005/8/layout/vList5"/>
    <dgm:cxn modelId="{203ED0D9-2ED6-4251-96BD-7783419210A9}" type="presParOf" srcId="{35F7F79F-24DA-402E-9511-50E9631DB103}" destId="{8F548C8A-CB2C-45E3-9065-AB11D9F7E016}" srcOrd="0" destOrd="0" presId="urn:microsoft.com/office/officeart/2005/8/layout/vList5"/>
    <dgm:cxn modelId="{E4F06A5B-6D45-4EAD-9A06-48F6CE8E88BF}" type="presParOf" srcId="{35F7F79F-24DA-402E-9511-50E9631DB103}" destId="{F07B2800-6540-47E5-B160-8B44E3AFD1AE}" srcOrd="1" destOrd="0" presId="urn:microsoft.com/office/officeart/2005/8/layout/vList5"/>
    <dgm:cxn modelId="{E8AF1A05-D78E-4884-9C4F-07117CA95F79}" type="presParOf" srcId="{DEBE5ACB-E232-49D8-BF58-25B7AE18806E}" destId="{8C5E9737-3C6B-448C-BB2A-75F66BDFDBCE}" srcOrd="3" destOrd="0" presId="urn:microsoft.com/office/officeart/2005/8/layout/vList5"/>
    <dgm:cxn modelId="{5DC52491-D234-46C7-8350-29BB1FFCAF8B}" type="presParOf" srcId="{DEBE5ACB-E232-49D8-BF58-25B7AE18806E}" destId="{4BF14FF1-038B-4811-8F04-E4F201F9AA06}" srcOrd="4" destOrd="0" presId="urn:microsoft.com/office/officeart/2005/8/layout/vList5"/>
    <dgm:cxn modelId="{CE9DEE26-2E89-4245-ADE3-4A02338A690B}" type="presParOf" srcId="{4BF14FF1-038B-4811-8F04-E4F201F9AA06}" destId="{3D7E689D-72E7-41EA-967D-2A7486F6B138}" srcOrd="0" destOrd="0" presId="urn:microsoft.com/office/officeart/2005/8/layout/vList5"/>
    <dgm:cxn modelId="{6A5C5953-908D-4C72-9F34-00ED8F9365ED}" type="presParOf" srcId="{4BF14FF1-038B-4811-8F04-E4F201F9AA06}" destId="{40DCA2B2-EE31-4D90-81D0-ABD0A0CEE742}" srcOrd="1" destOrd="0" presId="urn:microsoft.com/office/officeart/2005/8/layout/vList5"/>
    <dgm:cxn modelId="{DB1EBF14-B674-416A-A2C2-9866272C14B4}" type="presParOf" srcId="{DEBE5ACB-E232-49D8-BF58-25B7AE18806E}" destId="{A5A38EA8-0C21-48F9-ADAF-51D230E12336}" srcOrd="5" destOrd="0" presId="urn:microsoft.com/office/officeart/2005/8/layout/vList5"/>
    <dgm:cxn modelId="{389CDA8B-6740-4EB5-8AC0-4B4778FDC5BB}" type="presParOf" srcId="{DEBE5ACB-E232-49D8-BF58-25B7AE18806E}" destId="{F6F66142-85C4-4FD8-9557-5D9858E1E27C}" srcOrd="6" destOrd="0" presId="urn:microsoft.com/office/officeart/2005/8/layout/vList5"/>
    <dgm:cxn modelId="{3264B219-6F5B-40FC-A355-24CFB7FAFB9C}" type="presParOf" srcId="{F6F66142-85C4-4FD8-9557-5D9858E1E27C}" destId="{E638C0B4-0427-4C74-9795-DF64BDF70EF5}" srcOrd="0" destOrd="0" presId="urn:microsoft.com/office/officeart/2005/8/layout/vList5"/>
    <dgm:cxn modelId="{E0208EDB-0100-447A-9868-9475FC38681E}" type="presParOf" srcId="{F6F66142-85C4-4FD8-9557-5D9858E1E27C}" destId="{3D6915A3-63A2-4C61-831D-8BF458F11E7F}" srcOrd="1" destOrd="0" presId="urn:microsoft.com/office/officeart/2005/8/layout/vList5"/>
    <dgm:cxn modelId="{0CEAB436-395F-4DAB-90C0-5149A3EED86E}" type="presParOf" srcId="{DEBE5ACB-E232-49D8-BF58-25B7AE18806E}" destId="{8E674BF7-FDFE-4B1A-B5D2-7ABB19A8D524}" srcOrd="7" destOrd="0" presId="urn:microsoft.com/office/officeart/2005/8/layout/vList5"/>
    <dgm:cxn modelId="{CBCA2A72-F57D-4B8A-B3B8-3DAB78B4E492}" type="presParOf" srcId="{DEBE5ACB-E232-49D8-BF58-25B7AE18806E}" destId="{7A42F111-0C10-483A-A004-5855064DE465}" srcOrd="8" destOrd="0" presId="urn:microsoft.com/office/officeart/2005/8/layout/vList5"/>
    <dgm:cxn modelId="{A7005A0A-0B64-40BE-8487-E424F6342A19}" type="presParOf" srcId="{7A42F111-0C10-483A-A004-5855064DE465}" destId="{B4ADCD9A-D34F-4A80-A06E-88218A2B8BC0}" srcOrd="0" destOrd="0" presId="urn:microsoft.com/office/officeart/2005/8/layout/vList5"/>
    <dgm:cxn modelId="{BDA5D243-98C2-437F-A590-8E64520E702E}" type="presParOf" srcId="{7A42F111-0C10-483A-A004-5855064DE465}" destId="{19D0ACA7-618F-4F63-8D04-321B04D32B03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7AC4AA8-85BA-4189-9131-243D99706EA2}" type="doc">
      <dgm:prSet loTypeId="urn:microsoft.com/office/officeart/2005/8/layout/vList4" loCatId="list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DE5ADF85-3546-4C91-AE0A-F4A3DABE1EFC}">
      <dgm:prSet phldrT="[Текст]"/>
      <dgm:spPr/>
      <dgm:t>
        <a:bodyPr/>
        <a:lstStyle/>
        <a:p>
          <a:r>
            <a:rPr lang="ru-RU" dirty="0" smtClean="0"/>
            <a:t>Неполная реализация сетевого взаимодействия со стейкхолдерами</a:t>
          </a:r>
          <a:endParaRPr lang="ru-RU" dirty="0"/>
        </a:p>
      </dgm:t>
    </dgm:pt>
    <dgm:pt modelId="{F45762BB-31E2-44DA-9EE0-F7ED5293C2D9}" type="parTrans" cxnId="{48CB5D08-789A-44B2-A528-FB18F5981BD6}">
      <dgm:prSet/>
      <dgm:spPr/>
      <dgm:t>
        <a:bodyPr/>
        <a:lstStyle/>
        <a:p>
          <a:endParaRPr lang="ru-RU"/>
        </a:p>
      </dgm:t>
    </dgm:pt>
    <dgm:pt modelId="{D3E31C70-31B2-48EB-9512-EAF189D6CF19}" type="sibTrans" cxnId="{48CB5D08-789A-44B2-A528-FB18F5981BD6}">
      <dgm:prSet/>
      <dgm:spPr/>
      <dgm:t>
        <a:bodyPr/>
        <a:lstStyle/>
        <a:p>
          <a:endParaRPr lang="ru-RU"/>
        </a:p>
      </dgm:t>
    </dgm:pt>
    <dgm:pt modelId="{4B0ED0B3-01B3-46D6-88E3-2D9A1637A409}">
      <dgm:prSet phldrT="[Текст]"/>
      <dgm:spPr/>
      <dgm:t>
        <a:bodyPr/>
        <a:lstStyle/>
        <a:p>
          <a:r>
            <a:rPr lang="ru-RU" dirty="0" smtClean="0"/>
            <a:t>Трудоустройство выпускников других регионов</a:t>
          </a:r>
          <a:endParaRPr lang="ru-RU" dirty="0"/>
        </a:p>
      </dgm:t>
    </dgm:pt>
    <dgm:pt modelId="{E6E5B114-8EB2-40EF-91B9-0FFCF926D8CA}" type="parTrans" cxnId="{1A8FA67E-E414-4305-BDBA-63100DF56A3F}">
      <dgm:prSet/>
      <dgm:spPr/>
      <dgm:t>
        <a:bodyPr/>
        <a:lstStyle/>
        <a:p>
          <a:endParaRPr lang="ru-RU"/>
        </a:p>
      </dgm:t>
    </dgm:pt>
    <dgm:pt modelId="{E0BA3EC4-B1C9-44C5-B0EC-66CCACA58737}" type="sibTrans" cxnId="{1A8FA67E-E414-4305-BDBA-63100DF56A3F}">
      <dgm:prSet/>
      <dgm:spPr/>
      <dgm:t>
        <a:bodyPr/>
        <a:lstStyle/>
        <a:p>
          <a:endParaRPr lang="ru-RU"/>
        </a:p>
      </dgm:t>
    </dgm:pt>
    <dgm:pt modelId="{7BA859B3-1801-4D32-A39F-64A95F7FB55C}">
      <dgm:prSet phldrT="[Текст]"/>
      <dgm:spPr/>
      <dgm:t>
        <a:bodyPr/>
        <a:lstStyle/>
        <a:p>
          <a:r>
            <a:rPr lang="ru-RU" dirty="0" smtClean="0"/>
            <a:t>Ухудшение состояния здоровья учащихся</a:t>
          </a:r>
          <a:endParaRPr lang="ru-RU" dirty="0"/>
        </a:p>
      </dgm:t>
    </dgm:pt>
    <dgm:pt modelId="{0A78C9D2-312F-4610-A8D7-04E6ED245A4E}" type="parTrans" cxnId="{DFBFD88C-5F3A-4AD3-8E6F-5C9950C5E61F}">
      <dgm:prSet/>
      <dgm:spPr/>
      <dgm:t>
        <a:bodyPr/>
        <a:lstStyle/>
        <a:p>
          <a:endParaRPr lang="ru-RU"/>
        </a:p>
      </dgm:t>
    </dgm:pt>
    <dgm:pt modelId="{DF400439-BB91-4E03-B96E-58F4711F32BC}" type="sibTrans" cxnId="{DFBFD88C-5F3A-4AD3-8E6F-5C9950C5E61F}">
      <dgm:prSet/>
      <dgm:spPr/>
      <dgm:t>
        <a:bodyPr/>
        <a:lstStyle/>
        <a:p>
          <a:endParaRPr lang="ru-RU"/>
        </a:p>
      </dgm:t>
    </dgm:pt>
    <dgm:pt modelId="{1E577124-44A8-4559-9A4D-FBE1A8F8D01F}">
      <dgm:prSet/>
      <dgm:spPr/>
      <dgm:t>
        <a:bodyPr/>
        <a:lstStyle/>
        <a:p>
          <a:r>
            <a:rPr lang="ru-RU" dirty="0" smtClean="0"/>
            <a:t>Выход участников из проекта</a:t>
          </a:r>
          <a:endParaRPr lang="ru-RU" dirty="0"/>
        </a:p>
      </dgm:t>
    </dgm:pt>
    <dgm:pt modelId="{A119E760-14CD-48B6-8585-4C9F0DF1140C}" type="parTrans" cxnId="{FC75915B-962B-4801-B049-42D4274582D3}">
      <dgm:prSet/>
      <dgm:spPr/>
      <dgm:t>
        <a:bodyPr/>
        <a:lstStyle/>
        <a:p>
          <a:endParaRPr lang="ru-RU"/>
        </a:p>
      </dgm:t>
    </dgm:pt>
    <dgm:pt modelId="{41334108-1E65-4C35-9E7A-BD7ABD3F06D1}" type="sibTrans" cxnId="{FC75915B-962B-4801-B049-42D4274582D3}">
      <dgm:prSet/>
      <dgm:spPr/>
      <dgm:t>
        <a:bodyPr/>
        <a:lstStyle/>
        <a:p>
          <a:endParaRPr lang="ru-RU"/>
        </a:p>
      </dgm:t>
    </dgm:pt>
    <dgm:pt modelId="{1560B3C8-6B3D-4C50-983B-E956B72A9F77}">
      <dgm:prSet/>
      <dgm:spPr/>
      <dgm:t>
        <a:bodyPr/>
        <a:lstStyle/>
        <a:p>
          <a:r>
            <a:rPr lang="ru-RU" dirty="0" smtClean="0"/>
            <a:t>Реализация проекта не в полном объёме</a:t>
          </a:r>
          <a:endParaRPr lang="ru-RU" dirty="0"/>
        </a:p>
      </dgm:t>
    </dgm:pt>
    <dgm:pt modelId="{1CC22B33-9067-4AB2-9CC7-8A53682A2F9E}" type="parTrans" cxnId="{58BA47BD-7938-400A-AE9E-610BB72E98CD}">
      <dgm:prSet/>
      <dgm:spPr/>
      <dgm:t>
        <a:bodyPr/>
        <a:lstStyle/>
        <a:p>
          <a:endParaRPr lang="ru-RU"/>
        </a:p>
      </dgm:t>
    </dgm:pt>
    <dgm:pt modelId="{BB5A3EB1-94BC-4C74-B4C8-4CFCC82B8967}" type="sibTrans" cxnId="{58BA47BD-7938-400A-AE9E-610BB72E98CD}">
      <dgm:prSet/>
      <dgm:spPr/>
      <dgm:t>
        <a:bodyPr/>
        <a:lstStyle/>
        <a:p>
          <a:endParaRPr lang="ru-RU"/>
        </a:p>
      </dgm:t>
    </dgm:pt>
    <dgm:pt modelId="{848060B3-838F-4B46-A696-DFDA26521F4B}" type="pres">
      <dgm:prSet presAssocID="{77AC4AA8-85BA-4189-9131-243D99706EA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85458F-E540-4992-A310-90067362B608}" type="pres">
      <dgm:prSet presAssocID="{DE5ADF85-3546-4C91-AE0A-F4A3DABE1EFC}" presName="comp" presStyleCnt="0"/>
      <dgm:spPr/>
      <dgm:t>
        <a:bodyPr/>
        <a:lstStyle/>
        <a:p>
          <a:endParaRPr lang="ru-RU"/>
        </a:p>
      </dgm:t>
    </dgm:pt>
    <dgm:pt modelId="{20890BFB-14DE-4A42-B980-976DC08D461C}" type="pres">
      <dgm:prSet presAssocID="{DE5ADF85-3546-4C91-AE0A-F4A3DABE1EFC}" presName="box" presStyleLbl="node1" presStyleIdx="0" presStyleCnt="5"/>
      <dgm:spPr/>
      <dgm:t>
        <a:bodyPr/>
        <a:lstStyle/>
        <a:p>
          <a:endParaRPr lang="ru-RU"/>
        </a:p>
      </dgm:t>
    </dgm:pt>
    <dgm:pt modelId="{6FE6FE78-5E1F-4511-B559-FEBB1E4E5D5A}" type="pres">
      <dgm:prSet presAssocID="{DE5ADF85-3546-4C91-AE0A-F4A3DABE1EFC}" presName="img" presStyleLbl="fgImgPlace1" presStyleIdx="0" presStyleCnt="5" custLinFactNeighborX="4066" custLinFactNeighborY="-1596"/>
      <dgm:spPr/>
      <dgm:t>
        <a:bodyPr/>
        <a:lstStyle/>
        <a:p>
          <a:endParaRPr lang="ru-RU"/>
        </a:p>
      </dgm:t>
    </dgm:pt>
    <dgm:pt modelId="{A103EABD-A448-4700-8352-9B9A2A0D3FDE}" type="pres">
      <dgm:prSet presAssocID="{DE5ADF85-3546-4C91-AE0A-F4A3DABE1EFC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36B641-988D-4F61-9C11-11F14C8B2F60}" type="pres">
      <dgm:prSet presAssocID="{D3E31C70-31B2-48EB-9512-EAF189D6CF19}" presName="spacer" presStyleCnt="0"/>
      <dgm:spPr/>
      <dgm:t>
        <a:bodyPr/>
        <a:lstStyle/>
        <a:p>
          <a:endParaRPr lang="ru-RU"/>
        </a:p>
      </dgm:t>
    </dgm:pt>
    <dgm:pt modelId="{07859BA8-EAFA-4B2B-B00C-E2CB5A3042AB}" type="pres">
      <dgm:prSet presAssocID="{4B0ED0B3-01B3-46D6-88E3-2D9A1637A409}" presName="comp" presStyleCnt="0"/>
      <dgm:spPr/>
      <dgm:t>
        <a:bodyPr/>
        <a:lstStyle/>
        <a:p>
          <a:endParaRPr lang="ru-RU"/>
        </a:p>
      </dgm:t>
    </dgm:pt>
    <dgm:pt modelId="{F2153B1D-7920-4DE0-9AF3-1BE8F4221D2C}" type="pres">
      <dgm:prSet presAssocID="{4B0ED0B3-01B3-46D6-88E3-2D9A1637A409}" presName="box" presStyleLbl="node1" presStyleIdx="1" presStyleCnt="5"/>
      <dgm:spPr/>
      <dgm:t>
        <a:bodyPr/>
        <a:lstStyle/>
        <a:p>
          <a:endParaRPr lang="ru-RU"/>
        </a:p>
      </dgm:t>
    </dgm:pt>
    <dgm:pt modelId="{F5A50D93-B98C-4218-B439-D95152FD2F2A}" type="pres">
      <dgm:prSet presAssocID="{4B0ED0B3-01B3-46D6-88E3-2D9A1637A409}" presName="img" presStyleLbl="fgImgPlace1" presStyleIdx="1" presStyleCnt="5"/>
      <dgm:spPr/>
      <dgm:t>
        <a:bodyPr/>
        <a:lstStyle/>
        <a:p>
          <a:endParaRPr lang="ru-RU"/>
        </a:p>
      </dgm:t>
    </dgm:pt>
    <dgm:pt modelId="{BF79EE54-BDBC-4085-AB78-99081F89FA6C}" type="pres">
      <dgm:prSet presAssocID="{4B0ED0B3-01B3-46D6-88E3-2D9A1637A409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39D1E6-0BA6-4BCA-A0E9-2B44914B5CD2}" type="pres">
      <dgm:prSet presAssocID="{E0BA3EC4-B1C9-44C5-B0EC-66CCACA58737}" presName="spacer" presStyleCnt="0"/>
      <dgm:spPr/>
      <dgm:t>
        <a:bodyPr/>
        <a:lstStyle/>
        <a:p>
          <a:endParaRPr lang="ru-RU"/>
        </a:p>
      </dgm:t>
    </dgm:pt>
    <dgm:pt modelId="{6B4856E5-EFCB-4880-B305-6DB33B0CBD71}" type="pres">
      <dgm:prSet presAssocID="{7BA859B3-1801-4D32-A39F-64A95F7FB55C}" presName="comp" presStyleCnt="0"/>
      <dgm:spPr/>
      <dgm:t>
        <a:bodyPr/>
        <a:lstStyle/>
        <a:p>
          <a:endParaRPr lang="ru-RU"/>
        </a:p>
      </dgm:t>
    </dgm:pt>
    <dgm:pt modelId="{C1B0EE47-B982-4063-BACD-36414BF8C91E}" type="pres">
      <dgm:prSet presAssocID="{7BA859B3-1801-4D32-A39F-64A95F7FB55C}" presName="box" presStyleLbl="node1" presStyleIdx="2" presStyleCnt="5"/>
      <dgm:spPr/>
      <dgm:t>
        <a:bodyPr/>
        <a:lstStyle/>
        <a:p>
          <a:endParaRPr lang="ru-RU"/>
        </a:p>
      </dgm:t>
    </dgm:pt>
    <dgm:pt modelId="{85CB10DC-7555-4180-8896-298010C982E2}" type="pres">
      <dgm:prSet presAssocID="{7BA859B3-1801-4D32-A39F-64A95F7FB55C}" presName="img" presStyleLbl="fgImgPlace1" presStyleIdx="2" presStyleCnt="5"/>
      <dgm:spPr/>
      <dgm:t>
        <a:bodyPr/>
        <a:lstStyle/>
        <a:p>
          <a:endParaRPr lang="ru-RU"/>
        </a:p>
      </dgm:t>
    </dgm:pt>
    <dgm:pt modelId="{14B8B1D7-9E4F-4500-BEF0-70BE54108D8B}" type="pres">
      <dgm:prSet presAssocID="{7BA859B3-1801-4D32-A39F-64A95F7FB55C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0563AA-8DBB-4FB8-B92E-FD00731D0B63}" type="pres">
      <dgm:prSet presAssocID="{DF400439-BB91-4E03-B96E-58F4711F32BC}" presName="spacer" presStyleCnt="0"/>
      <dgm:spPr/>
      <dgm:t>
        <a:bodyPr/>
        <a:lstStyle/>
        <a:p>
          <a:endParaRPr lang="ru-RU"/>
        </a:p>
      </dgm:t>
    </dgm:pt>
    <dgm:pt modelId="{C86CB380-D13F-4576-B638-210B0CA2F457}" type="pres">
      <dgm:prSet presAssocID="{1E577124-44A8-4559-9A4D-FBE1A8F8D01F}" presName="comp" presStyleCnt="0"/>
      <dgm:spPr/>
      <dgm:t>
        <a:bodyPr/>
        <a:lstStyle/>
        <a:p>
          <a:endParaRPr lang="ru-RU"/>
        </a:p>
      </dgm:t>
    </dgm:pt>
    <dgm:pt modelId="{C25B6D16-00CB-4131-BCF4-2FEB3DA59E8D}" type="pres">
      <dgm:prSet presAssocID="{1E577124-44A8-4559-9A4D-FBE1A8F8D01F}" presName="box" presStyleLbl="node1" presStyleIdx="3" presStyleCnt="5"/>
      <dgm:spPr/>
      <dgm:t>
        <a:bodyPr/>
        <a:lstStyle/>
        <a:p>
          <a:endParaRPr lang="ru-RU"/>
        </a:p>
      </dgm:t>
    </dgm:pt>
    <dgm:pt modelId="{BDB1A386-9639-475B-AAE4-188C5348AAB2}" type="pres">
      <dgm:prSet presAssocID="{1E577124-44A8-4559-9A4D-FBE1A8F8D01F}" presName="img" presStyleLbl="fgImgPlace1" presStyleIdx="3" presStyleCnt="5"/>
      <dgm:spPr/>
      <dgm:t>
        <a:bodyPr/>
        <a:lstStyle/>
        <a:p>
          <a:endParaRPr lang="ru-RU"/>
        </a:p>
      </dgm:t>
    </dgm:pt>
    <dgm:pt modelId="{5C2A9A68-5FEE-4F0A-8169-41477E4DE0CB}" type="pres">
      <dgm:prSet presAssocID="{1E577124-44A8-4559-9A4D-FBE1A8F8D01F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AD312C-3A7A-4265-AFB1-250CD75E62EE}" type="pres">
      <dgm:prSet presAssocID="{41334108-1E65-4C35-9E7A-BD7ABD3F06D1}" presName="spacer" presStyleCnt="0"/>
      <dgm:spPr/>
      <dgm:t>
        <a:bodyPr/>
        <a:lstStyle/>
        <a:p>
          <a:endParaRPr lang="ru-RU"/>
        </a:p>
      </dgm:t>
    </dgm:pt>
    <dgm:pt modelId="{D4492241-B5DA-47A0-8232-03E32A223F0F}" type="pres">
      <dgm:prSet presAssocID="{1560B3C8-6B3D-4C50-983B-E956B72A9F77}" presName="comp" presStyleCnt="0"/>
      <dgm:spPr/>
      <dgm:t>
        <a:bodyPr/>
        <a:lstStyle/>
        <a:p>
          <a:endParaRPr lang="ru-RU"/>
        </a:p>
      </dgm:t>
    </dgm:pt>
    <dgm:pt modelId="{C998C91A-8B9B-4B98-A45D-C08A9B23BCAF}" type="pres">
      <dgm:prSet presAssocID="{1560B3C8-6B3D-4C50-983B-E956B72A9F77}" presName="box" presStyleLbl="node1" presStyleIdx="4" presStyleCnt="5"/>
      <dgm:spPr/>
      <dgm:t>
        <a:bodyPr/>
        <a:lstStyle/>
        <a:p>
          <a:endParaRPr lang="ru-RU"/>
        </a:p>
      </dgm:t>
    </dgm:pt>
    <dgm:pt modelId="{94C5BB81-C187-4ADE-BAED-DFFE80A7B3AC}" type="pres">
      <dgm:prSet presAssocID="{1560B3C8-6B3D-4C50-983B-E956B72A9F77}" presName="img" presStyleLbl="fgImgPlace1" presStyleIdx="4" presStyleCnt="5"/>
      <dgm:spPr/>
      <dgm:t>
        <a:bodyPr/>
        <a:lstStyle/>
        <a:p>
          <a:endParaRPr lang="ru-RU"/>
        </a:p>
      </dgm:t>
    </dgm:pt>
    <dgm:pt modelId="{6AEC84E9-1A88-4581-B014-695BBB1A3A9D}" type="pres">
      <dgm:prSet presAssocID="{1560B3C8-6B3D-4C50-983B-E956B72A9F77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4E89C2-83D2-4C0E-A914-B7DC36834BDC}" type="presOf" srcId="{1E577124-44A8-4559-9A4D-FBE1A8F8D01F}" destId="{C25B6D16-00CB-4131-BCF4-2FEB3DA59E8D}" srcOrd="0" destOrd="0" presId="urn:microsoft.com/office/officeart/2005/8/layout/vList4"/>
    <dgm:cxn modelId="{9BD1C787-07DA-4230-90DC-45322E53E2D5}" type="presOf" srcId="{DE5ADF85-3546-4C91-AE0A-F4A3DABE1EFC}" destId="{20890BFB-14DE-4A42-B980-976DC08D461C}" srcOrd="0" destOrd="0" presId="urn:microsoft.com/office/officeart/2005/8/layout/vList4"/>
    <dgm:cxn modelId="{48CB5D08-789A-44B2-A528-FB18F5981BD6}" srcId="{77AC4AA8-85BA-4189-9131-243D99706EA2}" destId="{DE5ADF85-3546-4C91-AE0A-F4A3DABE1EFC}" srcOrd="0" destOrd="0" parTransId="{F45762BB-31E2-44DA-9EE0-F7ED5293C2D9}" sibTransId="{D3E31C70-31B2-48EB-9512-EAF189D6CF19}"/>
    <dgm:cxn modelId="{0EF1E2C3-91E2-42A6-A58A-C3F36D3F4D61}" type="presOf" srcId="{4B0ED0B3-01B3-46D6-88E3-2D9A1637A409}" destId="{BF79EE54-BDBC-4085-AB78-99081F89FA6C}" srcOrd="1" destOrd="0" presId="urn:microsoft.com/office/officeart/2005/8/layout/vList4"/>
    <dgm:cxn modelId="{18AED728-BC9C-4045-9E86-8EC42CBC76B6}" type="presOf" srcId="{DE5ADF85-3546-4C91-AE0A-F4A3DABE1EFC}" destId="{A103EABD-A448-4700-8352-9B9A2A0D3FDE}" srcOrd="1" destOrd="0" presId="urn:microsoft.com/office/officeart/2005/8/layout/vList4"/>
    <dgm:cxn modelId="{7F2F8168-87AC-4AFD-AA2C-0B989CA6A745}" type="presOf" srcId="{4B0ED0B3-01B3-46D6-88E3-2D9A1637A409}" destId="{F2153B1D-7920-4DE0-9AF3-1BE8F4221D2C}" srcOrd="0" destOrd="0" presId="urn:microsoft.com/office/officeart/2005/8/layout/vList4"/>
    <dgm:cxn modelId="{7CBE4993-75CA-45AB-A4B9-7D804CBF444C}" type="presOf" srcId="{77AC4AA8-85BA-4189-9131-243D99706EA2}" destId="{848060B3-838F-4B46-A696-DFDA26521F4B}" srcOrd="0" destOrd="0" presId="urn:microsoft.com/office/officeart/2005/8/layout/vList4"/>
    <dgm:cxn modelId="{FC75915B-962B-4801-B049-42D4274582D3}" srcId="{77AC4AA8-85BA-4189-9131-243D99706EA2}" destId="{1E577124-44A8-4559-9A4D-FBE1A8F8D01F}" srcOrd="3" destOrd="0" parTransId="{A119E760-14CD-48B6-8585-4C9F0DF1140C}" sibTransId="{41334108-1E65-4C35-9E7A-BD7ABD3F06D1}"/>
    <dgm:cxn modelId="{319A249C-F0D9-40BA-AB25-885FE2B660BC}" type="presOf" srcId="{1E577124-44A8-4559-9A4D-FBE1A8F8D01F}" destId="{5C2A9A68-5FEE-4F0A-8169-41477E4DE0CB}" srcOrd="1" destOrd="0" presId="urn:microsoft.com/office/officeart/2005/8/layout/vList4"/>
    <dgm:cxn modelId="{5B98C52C-C2BB-40FA-B35C-2329A8963F3A}" type="presOf" srcId="{1560B3C8-6B3D-4C50-983B-E956B72A9F77}" destId="{C998C91A-8B9B-4B98-A45D-C08A9B23BCAF}" srcOrd="0" destOrd="0" presId="urn:microsoft.com/office/officeart/2005/8/layout/vList4"/>
    <dgm:cxn modelId="{FA6DB0D1-128D-45EB-84F9-10C8119BE790}" type="presOf" srcId="{7BA859B3-1801-4D32-A39F-64A95F7FB55C}" destId="{14B8B1D7-9E4F-4500-BEF0-70BE54108D8B}" srcOrd="1" destOrd="0" presId="urn:microsoft.com/office/officeart/2005/8/layout/vList4"/>
    <dgm:cxn modelId="{1A8FA67E-E414-4305-BDBA-63100DF56A3F}" srcId="{77AC4AA8-85BA-4189-9131-243D99706EA2}" destId="{4B0ED0B3-01B3-46D6-88E3-2D9A1637A409}" srcOrd="1" destOrd="0" parTransId="{E6E5B114-8EB2-40EF-91B9-0FFCF926D8CA}" sibTransId="{E0BA3EC4-B1C9-44C5-B0EC-66CCACA58737}"/>
    <dgm:cxn modelId="{002B0351-2C1F-4437-B2BE-0DE3C5046B3E}" type="presOf" srcId="{1560B3C8-6B3D-4C50-983B-E956B72A9F77}" destId="{6AEC84E9-1A88-4581-B014-695BBB1A3A9D}" srcOrd="1" destOrd="0" presId="urn:microsoft.com/office/officeart/2005/8/layout/vList4"/>
    <dgm:cxn modelId="{61A39CFC-706B-4ED0-AF39-4334A879037F}" type="presOf" srcId="{7BA859B3-1801-4D32-A39F-64A95F7FB55C}" destId="{C1B0EE47-B982-4063-BACD-36414BF8C91E}" srcOrd="0" destOrd="0" presId="urn:microsoft.com/office/officeart/2005/8/layout/vList4"/>
    <dgm:cxn modelId="{58BA47BD-7938-400A-AE9E-610BB72E98CD}" srcId="{77AC4AA8-85BA-4189-9131-243D99706EA2}" destId="{1560B3C8-6B3D-4C50-983B-E956B72A9F77}" srcOrd="4" destOrd="0" parTransId="{1CC22B33-9067-4AB2-9CC7-8A53682A2F9E}" sibTransId="{BB5A3EB1-94BC-4C74-B4C8-4CFCC82B8967}"/>
    <dgm:cxn modelId="{DFBFD88C-5F3A-4AD3-8E6F-5C9950C5E61F}" srcId="{77AC4AA8-85BA-4189-9131-243D99706EA2}" destId="{7BA859B3-1801-4D32-A39F-64A95F7FB55C}" srcOrd="2" destOrd="0" parTransId="{0A78C9D2-312F-4610-A8D7-04E6ED245A4E}" sibTransId="{DF400439-BB91-4E03-B96E-58F4711F32BC}"/>
    <dgm:cxn modelId="{7F9C94E7-E37F-4122-9415-22CA81A40FCE}" type="presParOf" srcId="{848060B3-838F-4B46-A696-DFDA26521F4B}" destId="{6885458F-E540-4992-A310-90067362B608}" srcOrd="0" destOrd="0" presId="urn:microsoft.com/office/officeart/2005/8/layout/vList4"/>
    <dgm:cxn modelId="{EE8C95DF-5CA7-45A1-A5D5-7395FB865D7C}" type="presParOf" srcId="{6885458F-E540-4992-A310-90067362B608}" destId="{20890BFB-14DE-4A42-B980-976DC08D461C}" srcOrd="0" destOrd="0" presId="urn:microsoft.com/office/officeart/2005/8/layout/vList4"/>
    <dgm:cxn modelId="{19703560-3213-4354-9E56-C29FF969D937}" type="presParOf" srcId="{6885458F-E540-4992-A310-90067362B608}" destId="{6FE6FE78-5E1F-4511-B559-FEBB1E4E5D5A}" srcOrd="1" destOrd="0" presId="urn:microsoft.com/office/officeart/2005/8/layout/vList4"/>
    <dgm:cxn modelId="{82A2920A-238C-4247-AC33-2C7078AE8340}" type="presParOf" srcId="{6885458F-E540-4992-A310-90067362B608}" destId="{A103EABD-A448-4700-8352-9B9A2A0D3FDE}" srcOrd="2" destOrd="0" presId="urn:microsoft.com/office/officeart/2005/8/layout/vList4"/>
    <dgm:cxn modelId="{D9A604CC-AD3A-4ABA-8B61-456DD35714AA}" type="presParOf" srcId="{848060B3-838F-4B46-A696-DFDA26521F4B}" destId="{2A36B641-988D-4F61-9C11-11F14C8B2F60}" srcOrd="1" destOrd="0" presId="urn:microsoft.com/office/officeart/2005/8/layout/vList4"/>
    <dgm:cxn modelId="{02CDC028-9BA1-4D4B-9B95-82230AAED70C}" type="presParOf" srcId="{848060B3-838F-4B46-A696-DFDA26521F4B}" destId="{07859BA8-EAFA-4B2B-B00C-E2CB5A3042AB}" srcOrd="2" destOrd="0" presId="urn:microsoft.com/office/officeart/2005/8/layout/vList4"/>
    <dgm:cxn modelId="{96FC0FC5-3BB5-435A-9586-522D18380A09}" type="presParOf" srcId="{07859BA8-EAFA-4B2B-B00C-E2CB5A3042AB}" destId="{F2153B1D-7920-4DE0-9AF3-1BE8F4221D2C}" srcOrd="0" destOrd="0" presId="urn:microsoft.com/office/officeart/2005/8/layout/vList4"/>
    <dgm:cxn modelId="{676CCC6D-38E0-461F-8165-83D315A92305}" type="presParOf" srcId="{07859BA8-EAFA-4B2B-B00C-E2CB5A3042AB}" destId="{F5A50D93-B98C-4218-B439-D95152FD2F2A}" srcOrd="1" destOrd="0" presId="urn:microsoft.com/office/officeart/2005/8/layout/vList4"/>
    <dgm:cxn modelId="{D501B631-9DB5-4DDD-AEFE-CFDA0FBF2D34}" type="presParOf" srcId="{07859BA8-EAFA-4B2B-B00C-E2CB5A3042AB}" destId="{BF79EE54-BDBC-4085-AB78-99081F89FA6C}" srcOrd="2" destOrd="0" presId="urn:microsoft.com/office/officeart/2005/8/layout/vList4"/>
    <dgm:cxn modelId="{121272DB-004D-4EA0-840B-B7E478888437}" type="presParOf" srcId="{848060B3-838F-4B46-A696-DFDA26521F4B}" destId="{8D39D1E6-0BA6-4BCA-A0E9-2B44914B5CD2}" srcOrd="3" destOrd="0" presId="urn:microsoft.com/office/officeart/2005/8/layout/vList4"/>
    <dgm:cxn modelId="{253F12F9-62B7-4F8E-A02E-232252CD89C1}" type="presParOf" srcId="{848060B3-838F-4B46-A696-DFDA26521F4B}" destId="{6B4856E5-EFCB-4880-B305-6DB33B0CBD71}" srcOrd="4" destOrd="0" presId="urn:microsoft.com/office/officeart/2005/8/layout/vList4"/>
    <dgm:cxn modelId="{04034EF3-0AB5-4742-9CA4-FFCCCF9AC23A}" type="presParOf" srcId="{6B4856E5-EFCB-4880-B305-6DB33B0CBD71}" destId="{C1B0EE47-B982-4063-BACD-36414BF8C91E}" srcOrd="0" destOrd="0" presId="urn:microsoft.com/office/officeart/2005/8/layout/vList4"/>
    <dgm:cxn modelId="{9806BCF8-BA48-44C9-B431-D3D7BBEAF544}" type="presParOf" srcId="{6B4856E5-EFCB-4880-B305-6DB33B0CBD71}" destId="{85CB10DC-7555-4180-8896-298010C982E2}" srcOrd="1" destOrd="0" presId="urn:microsoft.com/office/officeart/2005/8/layout/vList4"/>
    <dgm:cxn modelId="{6C653632-B8CF-40E8-BB7B-61717708283C}" type="presParOf" srcId="{6B4856E5-EFCB-4880-B305-6DB33B0CBD71}" destId="{14B8B1D7-9E4F-4500-BEF0-70BE54108D8B}" srcOrd="2" destOrd="0" presId="urn:microsoft.com/office/officeart/2005/8/layout/vList4"/>
    <dgm:cxn modelId="{8A05AD47-CA3B-47EC-A14B-1DD8029A3B5C}" type="presParOf" srcId="{848060B3-838F-4B46-A696-DFDA26521F4B}" destId="{270563AA-8DBB-4FB8-B92E-FD00731D0B63}" srcOrd="5" destOrd="0" presId="urn:microsoft.com/office/officeart/2005/8/layout/vList4"/>
    <dgm:cxn modelId="{0AD4284B-9695-4D37-8A08-CF9ADDB5F932}" type="presParOf" srcId="{848060B3-838F-4B46-A696-DFDA26521F4B}" destId="{C86CB380-D13F-4576-B638-210B0CA2F457}" srcOrd="6" destOrd="0" presId="urn:microsoft.com/office/officeart/2005/8/layout/vList4"/>
    <dgm:cxn modelId="{E6660C5A-CCC1-4285-8CCA-455F2BF9BA25}" type="presParOf" srcId="{C86CB380-D13F-4576-B638-210B0CA2F457}" destId="{C25B6D16-00CB-4131-BCF4-2FEB3DA59E8D}" srcOrd="0" destOrd="0" presId="urn:microsoft.com/office/officeart/2005/8/layout/vList4"/>
    <dgm:cxn modelId="{27087034-2BF7-49CF-8211-B6D1FCD3288F}" type="presParOf" srcId="{C86CB380-D13F-4576-B638-210B0CA2F457}" destId="{BDB1A386-9639-475B-AAE4-188C5348AAB2}" srcOrd="1" destOrd="0" presId="urn:microsoft.com/office/officeart/2005/8/layout/vList4"/>
    <dgm:cxn modelId="{04F08B9B-A186-4DAD-9667-9489990240FE}" type="presParOf" srcId="{C86CB380-D13F-4576-B638-210B0CA2F457}" destId="{5C2A9A68-5FEE-4F0A-8169-41477E4DE0CB}" srcOrd="2" destOrd="0" presId="urn:microsoft.com/office/officeart/2005/8/layout/vList4"/>
    <dgm:cxn modelId="{DE6766FC-CB0A-45CC-A395-C20A55E050A8}" type="presParOf" srcId="{848060B3-838F-4B46-A696-DFDA26521F4B}" destId="{B8AD312C-3A7A-4265-AFB1-250CD75E62EE}" srcOrd="7" destOrd="0" presId="urn:microsoft.com/office/officeart/2005/8/layout/vList4"/>
    <dgm:cxn modelId="{0396769C-11EF-4201-86D4-B5185011DA5C}" type="presParOf" srcId="{848060B3-838F-4B46-A696-DFDA26521F4B}" destId="{D4492241-B5DA-47A0-8232-03E32A223F0F}" srcOrd="8" destOrd="0" presId="urn:microsoft.com/office/officeart/2005/8/layout/vList4"/>
    <dgm:cxn modelId="{2CCFEAC0-E994-4E6A-99A9-94A8B568E804}" type="presParOf" srcId="{D4492241-B5DA-47A0-8232-03E32A223F0F}" destId="{C998C91A-8B9B-4B98-A45D-C08A9B23BCAF}" srcOrd="0" destOrd="0" presId="urn:microsoft.com/office/officeart/2005/8/layout/vList4"/>
    <dgm:cxn modelId="{EAB52592-816B-485F-B894-75E94ACB0AF0}" type="presParOf" srcId="{D4492241-B5DA-47A0-8232-03E32A223F0F}" destId="{94C5BB81-C187-4ADE-BAED-DFFE80A7B3AC}" srcOrd="1" destOrd="0" presId="urn:microsoft.com/office/officeart/2005/8/layout/vList4"/>
    <dgm:cxn modelId="{16F33185-770F-4735-A78B-21D843FACEF5}" type="presParOf" srcId="{D4492241-B5DA-47A0-8232-03E32A223F0F}" destId="{6AEC84E9-1A88-4581-B014-695BBB1A3A9D}" srcOrd="2" destOrd="0" presId="urn:microsoft.com/office/officeart/2005/8/layout/vList4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E0B8B61-1FE6-4C08-895C-CAB8B058101E}" type="doc">
      <dgm:prSet loTypeId="urn:microsoft.com/office/officeart/2005/8/layout/list1" loCatId="list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F9BF0FD6-730C-4810-B38E-90BF7CDE77EA}">
      <dgm:prSet phldrT="[Текст]" custT="1"/>
      <dgm:spPr/>
      <dgm:t>
        <a:bodyPr/>
        <a:lstStyle/>
        <a:p>
          <a:r>
            <a:rPr lang="ru-RU" sz="1400" b="1" dirty="0" smtClean="0"/>
            <a:t>Создание творческой рабочей группы по изучению нормативно-правовой базы регионов по профильному обучению</a:t>
          </a:r>
          <a:endParaRPr lang="ru-RU" sz="1400" b="1" dirty="0"/>
        </a:p>
      </dgm:t>
    </dgm:pt>
    <dgm:pt modelId="{6CBA8CDE-7F89-4122-9FB8-D2D4321999A5}" type="parTrans" cxnId="{E2FA1427-F7D7-4C7E-ADE2-F7F2EC40F070}">
      <dgm:prSet/>
      <dgm:spPr/>
      <dgm:t>
        <a:bodyPr/>
        <a:lstStyle/>
        <a:p>
          <a:endParaRPr lang="ru-RU"/>
        </a:p>
      </dgm:t>
    </dgm:pt>
    <dgm:pt modelId="{5C5325F1-0141-4751-82DD-DE937A2957D2}" type="sibTrans" cxnId="{E2FA1427-F7D7-4C7E-ADE2-F7F2EC40F070}">
      <dgm:prSet/>
      <dgm:spPr/>
      <dgm:t>
        <a:bodyPr/>
        <a:lstStyle/>
        <a:p>
          <a:endParaRPr lang="ru-RU"/>
        </a:p>
      </dgm:t>
    </dgm:pt>
    <dgm:pt modelId="{5F428EF7-97EF-4D87-8D24-E45F6AD25341}">
      <dgm:prSet phldrT="[Текст]" custT="1"/>
      <dgm:spPr/>
      <dgm:t>
        <a:bodyPr/>
        <a:lstStyle/>
        <a:p>
          <a:r>
            <a:rPr lang="ru-RU" sz="1400" b="1" dirty="0" smtClean="0">
              <a:effectLst/>
            </a:rPr>
            <a:t>Организация круглого стола со стейкхолдерами</a:t>
          </a:r>
          <a:endParaRPr lang="ru-RU" sz="1400" b="1" dirty="0">
            <a:effectLst/>
          </a:endParaRPr>
        </a:p>
      </dgm:t>
    </dgm:pt>
    <dgm:pt modelId="{075D0FC0-8CAC-441A-BB24-A82EB5DC7BC0}" type="parTrans" cxnId="{5AFBCDEF-C5B1-4CB4-9B9D-4EC79D00D58D}">
      <dgm:prSet/>
      <dgm:spPr/>
      <dgm:t>
        <a:bodyPr/>
        <a:lstStyle/>
        <a:p>
          <a:endParaRPr lang="ru-RU"/>
        </a:p>
      </dgm:t>
    </dgm:pt>
    <dgm:pt modelId="{A62A4811-57CE-43B6-91B8-49337CCD4065}" type="sibTrans" cxnId="{5AFBCDEF-C5B1-4CB4-9B9D-4EC79D00D58D}">
      <dgm:prSet/>
      <dgm:spPr/>
      <dgm:t>
        <a:bodyPr/>
        <a:lstStyle/>
        <a:p>
          <a:endParaRPr lang="ru-RU"/>
        </a:p>
      </dgm:t>
    </dgm:pt>
    <dgm:pt modelId="{021BBD59-4892-48B4-ADB6-22F2319367FA}">
      <dgm:prSet phldrT="[Текст]" custT="1"/>
      <dgm:spPr/>
      <dgm:t>
        <a:bodyPr/>
        <a:lstStyle/>
        <a:p>
          <a:r>
            <a:rPr lang="ru-RU" sz="1400" b="1" dirty="0" smtClean="0"/>
            <a:t>Разработка модели профильной  системы  обучения</a:t>
          </a:r>
          <a:endParaRPr lang="ru-RU" sz="1400" b="1" dirty="0"/>
        </a:p>
      </dgm:t>
    </dgm:pt>
    <dgm:pt modelId="{69E87F71-F468-4FAB-B87E-CA88F2768690}" type="parTrans" cxnId="{46F700AE-DDCC-487F-B473-C8A1A96D459B}">
      <dgm:prSet/>
      <dgm:spPr/>
      <dgm:t>
        <a:bodyPr/>
        <a:lstStyle/>
        <a:p>
          <a:endParaRPr lang="ru-RU"/>
        </a:p>
      </dgm:t>
    </dgm:pt>
    <dgm:pt modelId="{9DB96994-8B19-418E-B1A8-061EE674E43E}" type="sibTrans" cxnId="{46F700AE-DDCC-487F-B473-C8A1A96D459B}">
      <dgm:prSet/>
      <dgm:spPr/>
      <dgm:t>
        <a:bodyPr/>
        <a:lstStyle/>
        <a:p>
          <a:endParaRPr lang="ru-RU"/>
        </a:p>
      </dgm:t>
    </dgm:pt>
    <dgm:pt modelId="{28F710FE-6BB1-4E38-8D6D-CE2060F7209F}">
      <dgm:prSet custT="1"/>
      <dgm:spPr/>
      <dgm:t>
        <a:bodyPr/>
        <a:lstStyle/>
        <a:p>
          <a:r>
            <a:rPr lang="ru-RU" sz="1400" b="1" dirty="0" smtClean="0"/>
            <a:t>Разработка учебных и воспитательных программ</a:t>
          </a:r>
          <a:endParaRPr lang="ru-RU" sz="1400" b="1" dirty="0"/>
        </a:p>
      </dgm:t>
    </dgm:pt>
    <dgm:pt modelId="{89194ED0-FA37-410D-A790-046AFDA1A9D2}" type="parTrans" cxnId="{41421A01-8A75-4D2F-99D9-D167BD29A7C0}">
      <dgm:prSet/>
      <dgm:spPr/>
      <dgm:t>
        <a:bodyPr/>
        <a:lstStyle/>
        <a:p>
          <a:endParaRPr lang="ru-RU"/>
        </a:p>
      </dgm:t>
    </dgm:pt>
    <dgm:pt modelId="{166A9542-B2CF-4CD4-9A27-40666A3CFBE9}" type="sibTrans" cxnId="{41421A01-8A75-4D2F-99D9-D167BD29A7C0}">
      <dgm:prSet/>
      <dgm:spPr/>
      <dgm:t>
        <a:bodyPr/>
        <a:lstStyle/>
        <a:p>
          <a:endParaRPr lang="ru-RU"/>
        </a:p>
      </dgm:t>
    </dgm:pt>
    <dgm:pt modelId="{A5A26B2A-7E80-4FE4-903D-E51D39CD1D32}">
      <dgm:prSet custT="1"/>
      <dgm:spPr/>
      <dgm:t>
        <a:bodyPr/>
        <a:lstStyle/>
        <a:p>
          <a:r>
            <a:rPr lang="ru-RU" sz="1400" b="1" dirty="0" smtClean="0"/>
            <a:t>Заседание рабочей группы по составлению плана-графика по разработке создания инновационной  модели.</a:t>
          </a:r>
          <a:endParaRPr lang="ru-RU" sz="1400" b="1" dirty="0"/>
        </a:p>
      </dgm:t>
    </dgm:pt>
    <dgm:pt modelId="{38CE23C5-87FF-4407-9A46-B701C55A994D}" type="parTrans" cxnId="{C968A283-D134-4959-BBD5-B96855BAAE9A}">
      <dgm:prSet/>
      <dgm:spPr/>
      <dgm:t>
        <a:bodyPr/>
        <a:lstStyle/>
        <a:p>
          <a:endParaRPr lang="ru-RU"/>
        </a:p>
      </dgm:t>
    </dgm:pt>
    <dgm:pt modelId="{D72E0811-759C-4EBF-959C-A5D9B4C761AC}" type="sibTrans" cxnId="{C968A283-D134-4959-BBD5-B96855BAAE9A}">
      <dgm:prSet/>
      <dgm:spPr/>
      <dgm:t>
        <a:bodyPr/>
        <a:lstStyle/>
        <a:p>
          <a:endParaRPr lang="ru-RU"/>
        </a:p>
      </dgm:t>
    </dgm:pt>
    <dgm:pt modelId="{01233331-8D06-46BC-9F32-C385A1E0CAC6}">
      <dgm:prSet custT="1"/>
      <dgm:spPr/>
      <dgm:t>
        <a:bodyPr/>
        <a:lstStyle/>
        <a:p>
          <a:r>
            <a:rPr lang="ru-RU" sz="1800" b="1" dirty="0" smtClean="0"/>
            <a:t>Внедрение образовательной модели </a:t>
          </a:r>
          <a:endParaRPr lang="ru-RU" sz="1800" b="1" dirty="0"/>
        </a:p>
      </dgm:t>
    </dgm:pt>
    <dgm:pt modelId="{31D4C6B9-1A94-4EA7-87A0-9EB0F7F08A03}" type="parTrans" cxnId="{C9217406-3EFB-403B-A5E7-F07886CEFC5A}">
      <dgm:prSet/>
      <dgm:spPr/>
    </dgm:pt>
    <dgm:pt modelId="{241C3984-77B0-4B26-9870-85235A7D2085}" type="sibTrans" cxnId="{C9217406-3EFB-403B-A5E7-F07886CEFC5A}">
      <dgm:prSet/>
      <dgm:spPr/>
    </dgm:pt>
    <dgm:pt modelId="{8F5372AE-9F18-48C6-9CEE-A9F398D0D998}" type="pres">
      <dgm:prSet presAssocID="{1E0B8B61-1FE6-4C08-895C-CAB8B058101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39FB5A-358F-47A7-A66F-57C6A1A73178}" type="pres">
      <dgm:prSet presAssocID="{F9BF0FD6-730C-4810-B38E-90BF7CDE77EA}" presName="parentLin" presStyleCnt="0"/>
      <dgm:spPr/>
    </dgm:pt>
    <dgm:pt modelId="{17DB1AF6-3084-4AF7-A6DB-33BFE80A8C05}" type="pres">
      <dgm:prSet presAssocID="{F9BF0FD6-730C-4810-B38E-90BF7CDE77EA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1DC8DAEE-9AB8-4712-8CEA-DE2B9B35E666}" type="pres">
      <dgm:prSet presAssocID="{F9BF0FD6-730C-4810-B38E-90BF7CDE77EA}" presName="parentText" presStyleLbl="node1" presStyleIdx="0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4E1BBA-7AFD-4262-8987-7EB6A88359CC}" type="pres">
      <dgm:prSet presAssocID="{F9BF0FD6-730C-4810-B38E-90BF7CDE77EA}" presName="negativeSpace" presStyleCnt="0"/>
      <dgm:spPr/>
    </dgm:pt>
    <dgm:pt modelId="{2A176956-4FDB-42B5-9F8B-D49F5570FE50}" type="pres">
      <dgm:prSet presAssocID="{F9BF0FD6-730C-4810-B38E-90BF7CDE77EA}" presName="childText" presStyleLbl="conFgAcc1" presStyleIdx="0" presStyleCnt="6">
        <dgm:presLayoutVars>
          <dgm:bulletEnabled val="1"/>
        </dgm:presLayoutVars>
      </dgm:prSet>
      <dgm:spPr/>
    </dgm:pt>
    <dgm:pt modelId="{260D001E-1B12-468F-9C87-72418CBCBDC1}" type="pres">
      <dgm:prSet presAssocID="{5C5325F1-0141-4751-82DD-DE937A2957D2}" presName="spaceBetweenRectangles" presStyleCnt="0"/>
      <dgm:spPr/>
    </dgm:pt>
    <dgm:pt modelId="{A16797C3-1F32-463B-9EA6-165087F6449E}" type="pres">
      <dgm:prSet presAssocID="{5F428EF7-97EF-4D87-8D24-E45F6AD25341}" presName="parentLin" presStyleCnt="0"/>
      <dgm:spPr/>
    </dgm:pt>
    <dgm:pt modelId="{10D33A9C-8221-49C6-BF41-97EB4F09C512}" type="pres">
      <dgm:prSet presAssocID="{5F428EF7-97EF-4D87-8D24-E45F6AD25341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F5B06A23-533C-4D49-84ED-16BEBE3DC47F}" type="pres">
      <dgm:prSet presAssocID="{5F428EF7-97EF-4D87-8D24-E45F6AD25341}" presName="parentText" presStyleLbl="node1" presStyleIdx="1" presStyleCnt="6" custScaleX="13587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3DA951-398C-4FE3-A557-2C7243BD12C5}" type="pres">
      <dgm:prSet presAssocID="{5F428EF7-97EF-4D87-8D24-E45F6AD25341}" presName="negativeSpace" presStyleCnt="0"/>
      <dgm:spPr/>
    </dgm:pt>
    <dgm:pt modelId="{5C42E252-E008-41C5-B781-9D38921A1358}" type="pres">
      <dgm:prSet presAssocID="{5F428EF7-97EF-4D87-8D24-E45F6AD25341}" presName="childText" presStyleLbl="conFgAcc1" presStyleIdx="1" presStyleCnt="6">
        <dgm:presLayoutVars>
          <dgm:bulletEnabled val="1"/>
        </dgm:presLayoutVars>
      </dgm:prSet>
      <dgm:spPr/>
    </dgm:pt>
    <dgm:pt modelId="{DDA0AC6B-2D44-4D2A-82AC-F5403778170D}" type="pres">
      <dgm:prSet presAssocID="{A62A4811-57CE-43B6-91B8-49337CCD4065}" presName="spaceBetweenRectangles" presStyleCnt="0"/>
      <dgm:spPr/>
    </dgm:pt>
    <dgm:pt modelId="{AAE31BDB-A9E5-4F58-8149-FF251FE60EDA}" type="pres">
      <dgm:prSet presAssocID="{021BBD59-4892-48B4-ADB6-22F2319367FA}" presName="parentLin" presStyleCnt="0"/>
      <dgm:spPr/>
    </dgm:pt>
    <dgm:pt modelId="{E163078D-CB9E-498C-921D-2839B1DA7DF8}" type="pres">
      <dgm:prSet presAssocID="{021BBD59-4892-48B4-ADB6-22F2319367FA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72B283A2-075A-49CC-B7F8-46109796342D}" type="pres">
      <dgm:prSet presAssocID="{021BBD59-4892-48B4-ADB6-22F2319367FA}" presName="parentText" presStyleLbl="node1" presStyleIdx="2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D8A422-F23D-48EF-89FA-70C9370BC789}" type="pres">
      <dgm:prSet presAssocID="{021BBD59-4892-48B4-ADB6-22F2319367FA}" presName="negativeSpace" presStyleCnt="0"/>
      <dgm:spPr/>
    </dgm:pt>
    <dgm:pt modelId="{6D9327DB-A337-43E1-9411-126CF4BD2199}" type="pres">
      <dgm:prSet presAssocID="{021BBD59-4892-48B4-ADB6-22F2319367FA}" presName="childText" presStyleLbl="conFgAcc1" presStyleIdx="2" presStyleCnt="6">
        <dgm:presLayoutVars>
          <dgm:bulletEnabled val="1"/>
        </dgm:presLayoutVars>
      </dgm:prSet>
      <dgm:spPr/>
    </dgm:pt>
    <dgm:pt modelId="{3D08C389-E6AE-4F36-92D4-10421883754D}" type="pres">
      <dgm:prSet presAssocID="{9DB96994-8B19-418E-B1A8-061EE674E43E}" presName="spaceBetweenRectangles" presStyleCnt="0"/>
      <dgm:spPr/>
    </dgm:pt>
    <dgm:pt modelId="{CD6EA106-CE8B-4C38-9236-F21098480148}" type="pres">
      <dgm:prSet presAssocID="{28F710FE-6BB1-4E38-8D6D-CE2060F7209F}" presName="parentLin" presStyleCnt="0"/>
      <dgm:spPr/>
    </dgm:pt>
    <dgm:pt modelId="{9FE14E63-2F86-4F16-BD2E-F781BA77BC62}" type="pres">
      <dgm:prSet presAssocID="{28F710FE-6BB1-4E38-8D6D-CE2060F7209F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9B6846DC-87D7-427E-B02B-C3F2F270C6E6}" type="pres">
      <dgm:prSet presAssocID="{28F710FE-6BB1-4E38-8D6D-CE2060F7209F}" presName="parentText" presStyleLbl="node1" presStyleIdx="3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B86936-12F1-4B17-9544-31A5095FF447}" type="pres">
      <dgm:prSet presAssocID="{28F710FE-6BB1-4E38-8D6D-CE2060F7209F}" presName="negativeSpace" presStyleCnt="0"/>
      <dgm:spPr/>
    </dgm:pt>
    <dgm:pt modelId="{8EAAB572-DDCA-4556-BA01-314F28DF4099}" type="pres">
      <dgm:prSet presAssocID="{28F710FE-6BB1-4E38-8D6D-CE2060F7209F}" presName="childText" presStyleLbl="conFgAcc1" presStyleIdx="3" presStyleCnt="6">
        <dgm:presLayoutVars>
          <dgm:bulletEnabled val="1"/>
        </dgm:presLayoutVars>
      </dgm:prSet>
      <dgm:spPr/>
    </dgm:pt>
    <dgm:pt modelId="{94116EA8-9713-40D4-8B59-37AE6E00D5CA}" type="pres">
      <dgm:prSet presAssocID="{166A9542-B2CF-4CD4-9A27-40666A3CFBE9}" presName="spaceBetweenRectangles" presStyleCnt="0"/>
      <dgm:spPr/>
    </dgm:pt>
    <dgm:pt modelId="{33B15138-ED95-4F95-AEC5-D8E1017371A5}" type="pres">
      <dgm:prSet presAssocID="{A5A26B2A-7E80-4FE4-903D-E51D39CD1D32}" presName="parentLin" presStyleCnt="0"/>
      <dgm:spPr/>
    </dgm:pt>
    <dgm:pt modelId="{DDB4A5B6-0DEA-4BC3-904B-AAF53B8442BB}" type="pres">
      <dgm:prSet presAssocID="{A5A26B2A-7E80-4FE4-903D-E51D39CD1D32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FCD60198-5031-4AD4-B36A-308A72D794AE}" type="pres">
      <dgm:prSet presAssocID="{A5A26B2A-7E80-4FE4-903D-E51D39CD1D32}" presName="parentText" presStyleLbl="node1" presStyleIdx="4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3C9A67-8597-4C07-A042-33B828E7E2E6}" type="pres">
      <dgm:prSet presAssocID="{A5A26B2A-7E80-4FE4-903D-E51D39CD1D32}" presName="negativeSpace" presStyleCnt="0"/>
      <dgm:spPr/>
    </dgm:pt>
    <dgm:pt modelId="{1FF10E0B-B936-4CEB-B517-A910951DB180}" type="pres">
      <dgm:prSet presAssocID="{A5A26B2A-7E80-4FE4-903D-E51D39CD1D32}" presName="childText" presStyleLbl="conFgAcc1" presStyleIdx="4" presStyleCnt="6">
        <dgm:presLayoutVars>
          <dgm:bulletEnabled val="1"/>
        </dgm:presLayoutVars>
      </dgm:prSet>
      <dgm:spPr/>
    </dgm:pt>
    <dgm:pt modelId="{B4D2C238-367F-40AF-987E-8674A8C52EEE}" type="pres">
      <dgm:prSet presAssocID="{D72E0811-759C-4EBF-959C-A5D9B4C761AC}" presName="spaceBetweenRectangles" presStyleCnt="0"/>
      <dgm:spPr/>
    </dgm:pt>
    <dgm:pt modelId="{1849F79A-8127-4733-8EA5-C4DF8EBC26E3}" type="pres">
      <dgm:prSet presAssocID="{01233331-8D06-46BC-9F32-C385A1E0CAC6}" presName="parentLin" presStyleCnt="0"/>
      <dgm:spPr/>
    </dgm:pt>
    <dgm:pt modelId="{B95064AC-5079-4B3F-99FC-0FB8C66A941A}" type="pres">
      <dgm:prSet presAssocID="{01233331-8D06-46BC-9F32-C385A1E0CAC6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B91FA64D-FEDD-4BDD-B88D-4BF0964FC6FF}" type="pres">
      <dgm:prSet presAssocID="{01233331-8D06-46BC-9F32-C385A1E0CAC6}" presName="parentText" presStyleLbl="node1" presStyleIdx="5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DC9520-1C39-4B0C-BDB1-4EEF7E9F5FF9}" type="pres">
      <dgm:prSet presAssocID="{01233331-8D06-46BC-9F32-C385A1E0CAC6}" presName="negativeSpace" presStyleCnt="0"/>
      <dgm:spPr/>
    </dgm:pt>
    <dgm:pt modelId="{855BFDE4-25AE-48C7-B74D-7A7963222D2C}" type="pres">
      <dgm:prSet presAssocID="{01233331-8D06-46BC-9F32-C385A1E0CAC6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7F3BADB4-B96E-425A-B40C-C7F176733A4B}" type="presOf" srcId="{01233331-8D06-46BC-9F32-C385A1E0CAC6}" destId="{B95064AC-5079-4B3F-99FC-0FB8C66A941A}" srcOrd="0" destOrd="0" presId="urn:microsoft.com/office/officeart/2005/8/layout/list1"/>
    <dgm:cxn modelId="{46F700AE-DDCC-487F-B473-C8A1A96D459B}" srcId="{1E0B8B61-1FE6-4C08-895C-CAB8B058101E}" destId="{021BBD59-4892-48B4-ADB6-22F2319367FA}" srcOrd="2" destOrd="0" parTransId="{69E87F71-F468-4FAB-B87E-CA88F2768690}" sibTransId="{9DB96994-8B19-418E-B1A8-061EE674E43E}"/>
    <dgm:cxn modelId="{D75CDAE9-BBFC-457A-858F-B4416A99A7D4}" type="presOf" srcId="{28F710FE-6BB1-4E38-8D6D-CE2060F7209F}" destId="{9FE14E63-2F86-4F16-BD2E-F781BA77BC62}" srcOrd="0" destOrd="0" presId="urn:microsoft.com/office/officeart/2005/8/layout/list1"/>
    <dgm:cxn modelId="{09F82D46-7D13-4C46-8739-3E9F21235D2B}" type="presOf" srcId="{021BBD59-4892-48B4-ADB6-22F2319367FA}" destId="{E163078D-CB9E-498C-921D-2839B1DA7DF8}" srcOrd="0" destOrd="0" presId="urn:microsoft.com/office/officeart/2005/8/layout/list1"/>
    <dgm:cxn modelId="{B1FF2CCC-48C7-464B-895F-3EBD598CF82C}" type="presOf" srcId="{F9BF0FD6-730C-4810-B38E-90BF7CDE77EA}" destId="{17DB1AF6-3084-4AF7-A6DB-33BFE80A8C05}" srcOrd="0" destOrd="0" presId="urn:microsoft.com/office/officeart/2005/8/layout/list1"/>
    <dgm:cxn modelId="{65D90D28-A43E-4EED-AE84-1D30AC44ECD9}" type="presOf" srcId="{28F710FE-6BB1-4E38-8D6D-CE2060F7209F}" destId="{9B6846DC-87D7-427E-B02B-C3F2F270C6E6}" srcOrd="1" destOrd="0" presId="urn:microsoft.com/office/officeart/2005/8/layout/list1"/>
    <dgm:cxn modelId="{C9217406-3EFB-403B-A5E7-F07886CEFC5A}" srcId="{1E0B8B61-1FE6-4C08-895C-CAB8B058101E}" destId="{01233331-8D06-46BC-9F32-C385A1E0CAC6}" srcOrd="5" destOrd="0" parTransId="{31D4C6B9-1A94-4EA7-87A0-9EB0F7F08A03}" sibTransId="{241C3984-77B0-4B26-9870-85235A7D2085}"/>
    <dgm:cxn modelId="{E2FA1427-F7D7-4C7E-ADE2-F7F2EC40F070}" srcId="{1E0B8B61-1FE6-4C08-895C-CAB8B058101E}" destId="{F9BF0FD6-730C-4810-B38E-90BF7CDE77EA}" srcOrd="0" destOrd="0" parTransId="{6CBA8CDE-7F89-4122-9FB8-D2D4321999A5}" sibTransId="{5C5325F1-0141-4751-82DD-DE937A2957D2}"/>
    <dgm:cxn modelId="{6BD9D0C2-9363-40A1-8A09-402532FD18DA}" type="presOf" srcId="{021BBD59-4892-48B4-ADB6-22F2319367FA}" destId="{72B283A2-075A-49CC-B7F8-46109796342D}" srcOrd="1" destOrd="0" presId="urn:microsoft.com/office/officeart/2005/8/layout/list1"/>
    <dgm:cxn modelId="{C968A283-D134-4959-BBD5-B96855BAAE9A}" srcId="{1E0B8B61-1FE6-4C08-895C-CAB8B058101E}" destId="{A5A26B2A-7E80-4FE4-903D-E51D39CD1D32}" srcOrd="4" destOrd="0" parTransId="{38CE23C5-87FF-4407-9A46-B701C55A994D}" sibTransId="{D72E0811-759C-4EBF-959C-A5D9B4C761AC}"/>
    <dgm:cxn modelId="{39BB7287-106A-424C-BB85-C4B1A78B02AB}" type="presOf" srcId="{1E0B8B61-1FE6-4C08-895C-CAB8B058101E}" destId="{8F5372AE-9F18-48C6-9CEE-A9F398D0D998}" srcOrd="0" destOrd="0" presId="urn:microsoft.com/office/officeart/2005/8/layout/list1"/>
    <dgm:cxn modelId="{DF3FAC35-93D6-41DE-A36E-4BE3DE96CDF9}" type="presOf" srcId="{5F428EF7-97EF-4D87-8D24-E45F6AD25341}" destId="{F5B06A23-533C-4D49-84ED-16BEBE3DC47F}" srcOrd="1" destOrd="0" presId="urn:microsoft.com/office/officeart/2005/8/layout/list1"/>
    <dgm:cxn modelId="{5AFBCDEF-C5B1-4CB4-9B9D-4EC79D00D58D}" srcId="{1E0B8B61-1FE6-4C08-895C-CAB8B058101E}" destId="{5F428EF7-97EF-4D87-8D24-E45F6AD25341}" srcOrd="1" destOrd="0" parTransId="{075D0FC0-8CAC-441A-BB24-A82EB5DC7BC0}" sibTransId="{A62A4811-57CE-43B6-91B8-49337CCD4065}"/>
    <dgm:cxn modelId="{B40A8416-C878-4752-944C-89401CDD1119}" type="presOf" srcId="{01233331-8D06-46BC-9F32-C385A1E0CAC6}" destId="{B91FA64D-FEDD-4BDD-B88D-4BF0964FC6FF}" srcOrd="1" destOrd="0" presId="urn:microsoft.com/office/officeart/2005/8/layout/list1"/>
    <dgm:cxn modelId="{DC9985E4-04E6-46A5-961C-D9A41316F994}" type="presOf" srcId="{5F428EF7-97EF-4D87-8D24-E45F6AD25341}" destId="{10D33A9C-8221-49C6-BF41-97EB4F09C512}" srcOrd="0" destOrd="0" presId="urn:microsoft.com/office/officeart/2005/8/layout/list1"/>
    <dgm:cxn modelId="{7413725C-AE99-4BD7-9B31-1EABB7C7715F}" type="presOf" srcId="{A5A26B2A-7E80-4FE4-903D-E51D39CD1D32}" destId="{FCD60198-5031-4AD4-B36A-308A72D794AE}" srcOrd="1" destOrd="0" presId="urn:microsoft.com/office/officeart/2005/8/layout/list1"/>
    <dgm:cxn modelId="{41421A01-8A75-4D2F-99D9-D167BD29A7C0}" srcId="{1E0B8B61-1FE6-4C08-895C-CAB8B058101E}" destId="{28F710FE-6BB1-4E38-8D6D-CE2060F7209F}" srcOrd="3" destOrd="0" parTransId="{89194ED0-FA37-410D-A790-046AFDA1A9D2}" sibTransId="{166A9542-B2CF-4CD4-9A27-40666A3CFBE9}"/>
    <dgm:cxn modelId="{C53ABC43-D625-404C-890A-65B438193ADD}" type="presOf" srcId="{A5A26B2A-7E80-4FE4-903D-E51D39CD1D32}" destId="{DDB4A5B6-0DEA-4BC3-904B-AAF53B8442BB}" srcOrd="0" destOrd="0" presId="urn:microsoft.com/office/officeart/2005/8/layout/list1"/>
    <dgm:cxn modelId="{65B943F2-ACB2-4792-9766-732CB1C139CE}" type="presOf" srcId="{F9BF0FD6-730C-4810-B38E-90BF7CDE77EA}" destId="{1DC8DAEE-9AB8-4712-8CEA-DE2B9B35E666}" srcOrd="1" destOrd="0" presId="urn:microsoft.com/office/officeart/2005/8/layout/list1"/>
    <dgm:cxn modelId="{0B1907BF-E52B-4270-BFA6-21AB9CFFCAA4}" type="presParOf" srcId="{8F5372AE-9F18-48C6-9CEE-A9F398D0D998}" destId="{7B39FB5A-358F-47A7-A66F-57C6A1A73178}" srcOrd="0" destOrd="0" presId="urn:microsoft.com/office/officeart/2005/8/layout/list1"/>
    <dgm:cxn modelId="{90C01A5D-AA40-464F-A6D6-CE4522D51E22}" type="presParOf" srcId="{7B39FB5A-358F-47A7-A66F-57C6A1A73178}" destId="{17DB1AF6-3084-4AF7-A6DB-33BFE80A8C05}" srcOrd="0" destOrd="0" presId="urn:microsoft.com/office/officeart/2005/8/layout/list1"/>
    <dgm:cxn modelId="{D504659D-3E68-4E70-B847-DA81D82A8AFD}" type="presParOf" srcId="{7B39FB5A-358F-47A7-A66F-57C6A1A73178}" destId="{1DC8DAEE-9AB8-4712-8CEA-DE2B9B35E666}" srcOrd="1" destOrd="0" presId="urn:microsoft.com/office/officeart/2005/8/layout/list1"/>
    <dgm:cxn modelId="{0D98A0D0-01E6-4894-9D9C-EF8E85B0D6D3}" type="presParOf" srcId="{8F5372AE-9F18-48C6-9CEE-A9F398D0D998}" destId="{0C4E1BBA-7AFD-4262-8987-7EB6A88359CC}" srcOrd="1" destOrd="0" presId="urn:microsoft.com/office/officeart/2005/8/layout/list1"/>
    <dgm:cxn modelId="{EE1C5BC8-C40E-4B17-899F-6DD027A9E5E1}" type="presParOf" srcId="{8F5372AE-9F18-48C6-9CEE-A9F398D0D998}" destId="{2A176956-4FDB-42B5-9F8B-D49F5570FE50}" srcOrd="2" destOrd="0" presId="urn:microsoft.com/office/officeart/2005/8/layout/list1"/>
    <dgm:cxn modelId="{E3A7F61E-4300-45B1-AEDF-E3EAED136258}" type="presParOf" srcId="{8F5372AE-9F18-48C6-9CEE-A9F398D0D998}" destId="{260D001E-1B12-468F-9C87-72418CBCBDC1}" srcOrd="3" destOrd="0" presId="urn:microsoft.com/office/officeart/2005/8/layout/list1"/>
    <dgm:cxn modelId="{2C97D4D3-5F7B-48C2-9D0A-B14400FF15C8}" type="presParOf" srcId="{8F5372AE-9F18-48C6-9CEE-A9F398D0D998}" destId="{A16797C3-1F32-463B-9EA6-165087F6449E}" srcOrd="4" destOrd="0" presId="urn:microsoft.com/office/officeart/2005/8/layout/list1"/>
    <dgm:cxn modelId="{AD6699C3-0824-42DE-8F8B-7EA9842B750D}" type="presParOf" srcId="{A16797C3-1F32-463B-9EA6-165087F6449E}" destId="{10D33A9C-8221-49C6-BF41-97EB4F09C512}" srcOrd="0" destOrd="0" presId="urn:microsoft.com/office/officeart/2005/8/layout/list1"/>
    <dgm:cxn modelId="{7237405E-5C60-4348-A04E-664C6F0D0A27}" type="presParOf" srcId="{A16797C3-1F32-463B-9EA6-165087F6449E}" destId="{F5B06A23-533C-4D49-84ED-16BEBE3DC47F}" srcOrd="1" destOrd="0" presId="urn:microsoft.com/office/officeart/2005/8/layout/list1"/>
    <dgm:cxn modelId="{2D153087-2855-48C6-A62F-EDC5552A8CCE}" type="presParOf" srcId="{8F5372AE-9F18-48C6-9CEE-A9F398D0D998}" destId="{913DA951-398C-4FE3-A557-2C7243BD12C5}" srcOrd="5" destOrd="0" presId="urn:microsoft.com/office/officeart/2005/8/layout/list1"/>
    <dgm:cxn modelId="{79B9C693-43D9-45B7-9FE7-78B1F52D24B6}" type="presParOf" srcId="{8F5372AE-9F18-48C6-9CEE-A9F398D0D998}" destId="{5C42E252-E008-41C5-B781-9D38921A1358}" srcOrd="6" destOrd="0" presId="urn:microsoft.com/office/officeart/2005/8/layout/list1"/>
    <dgm:cxn modelId="{C0454889-E74E-4C78-B4E7-C16409F61A4A}" type="presParOf" srcId="{8F5372AE-9F18-48C6-9CEE-A9F398D0D998}" destId="{DDA0AC6B-2D44-4D2A-82AC-F5403778170D}" srcOrd="7" destOrd="0" presId="urn:microsoft.com/office/officeart/2005/8/layout/list1"/>
    <dgm:cxn modelId="{4245C6A2-FB5E-4D23-AAB6-F88258578884}" type="presParOf" srcId="{8F5372AE-9F18-48C6-9CEE-A9F398D0D998}" destId="{AAE31BDB-A9E5-4F58-8149-FF251FE60EDA}" srcOrd="8" destOrd="0" presId="urn:microsoft.com/office/officeart/2005/8/layout/list1"/>
    <dgm:cxn modelId="{96564924-C8D0-4F26-ACB3-5F4921568E06}" type="presParOf" srcId="{AAE31BDB-A9E5-4F58-8149-FF251FE60EDA}" destId="{E163078D-CB9E-498C-921D-2839B1DA7DF8}" srcOrd="0" destOrd="0" presId="urn:microsoft.com/office/officeart/2005/8/layout/list1"/>
    <dgm:cxn modelId="{4AA55432-3F43-4DD3-A32E-E63DFFAB0C28}" type="presParOf" srcId="{AAE31BDB-A9E5-4F58-8149-FF251FE60EDA}" destId="{72B283A2-075A-49CC-B7F8-46109796342D}" srcOrd="1" destOrd="0" presId="urn:microsoft.com/office/officeart/2005/8/layout/list1"/>
    <dgm:cxn modelId="{B2420C53-EC5C-4102-B23A-9CD86606AD03}" type="presParOf" srcId="{8F5372AE-9F18-48C6-9CEE-A9F398D0D998}" destId="{4BD8A422-F23D-48EF-89FA-70C9370BC789}" srcOrd="9" destOrd="0" presId="urn:microsoft.com/office/officeart/2005/8/layout/list1"/>
    <dgm:cxn modelId="{AF989D62-2EA7-4511-9A42-DB9AA765DAAA}" type="presParOf" srcId="{8F5372AE-9F18-48C6-9CEE-A9F398D0D998}" destId="{6D9327DB-A337-43E1-9411-126CF4BD2199}" srcOrd="10" destOrd="0" presId="urn:microsoft.com/office/officeart/2005/8/layout/list1"/>
    <dgm:cxn modelId="{CC5399F4-0428-43B7-A407-04C6CD4DD111}" type="presParOf" srcId="{8F5372AE-9F18-48C6-9CEE-A9F398D0D998}" destId="{3D08C389-E6AE-4F36-92D4-10421883754D}" srcOrd="11" destOrd="0" presId="urn:microsoft.com/office/officeart/2005/8/layout/list1"/>
    <dgm:cxn modelId="{7DC216B5-EA19-48D0-9159-4E6B543015F1}" type="presParOf" srcId="{8F5372AE-9F18-48C6-9CEE-A9F398D0D998}" destId="{CD6EA106-CE8B-4C38-9236-F21098480148}" srcOrd="12" destOrd="0" presId="urn:microsoft.com/office/officeart/2005/8/layout/list1"/>
    <dgm:cxn modelId="{12669005-5B42-406E-8CD4-96DAB62F63E0}" type="presParOf" srcId="{CD6EA106-CE8B-4C38-9236-F21098480148}" destId="{9FE14E63-2F86-4F16-BD2E-F781BA77BC62}" srcOrd="0" destOrd="0" presId="urn:microsoft.com/office/officeart/2005/8/layout/list1"/>
    <dgm:cxn modelId="{D5CBEE94-29F3-45B7-A53A-E5E1F34C5BAA}" type="presParOf" srcId="{CD6EA106-CE8B-4C38-9236-F21098480148}" destId="{9B6846DC-87D7-427E-B02B-C3F2F270C6E6}" srcOrd="1" destOrd="0" presId="urn:microsoft.com/office/officeart/2005/8/layout/list1"/>
    <dgm:cxn modelId="{53D09075-F49D-4814-9B28-26C8EE26524C}" type="presParOf" srcId="{8F5372AE-9F18-48C6-9CEE-A9F398D0D998}" destId="{A1B86936-12F1-4B17-9544-31A5095FF447}" srcOrd="13" destOrd="0" presId="urn:microsoft.com/office/officeart/2005/8/layout/list1"/>
    <dgm:cxn modelId="{1C913A1E-18EE-4092-B90B-FE4AA577C5EA}" type="presParOf" srcId="{8F5372AE-9F18-48C6-9CEE-A9F398D0D998}" destId="{8EAAB572-DDCA-4556-BA01-314F28DF4099}" srcOrd="14" destOrd="0" presId="urn:microsoft.com/office/officeart/2005/8/layout/list1"/>
    <dgm:cxn modelId="{AAE14022-26C1-4A8D-A96A-94D97DAD86AB}" type="presParOf" srcId="{8F5372AE-9F18-48C6-9CEE-A9F398D0D998}" destId="{94116EA8-9713-40D4-8B59-37AE6E00D5CA}" srcOrd="15" destOrd="0" presId="urn:microsoft.com/office/officeart/2005/8/layout/list1"/>
    <dgm:cxn modelId="{C615BF5A-7524-448B-83AD-06C903FC3301}" type="presParOf" srcId="{8F5372AE-9F18-48C6-9CEE-A9F398D0D998}" destId="{33B15138-ED95-4F95-AEC5-D8E1017371A5}" srcOrd="16" destOrd="0" presId="urn:microsoft.com/office/officeart/2005/8/layout/list1"/>
    <dgm:cxn modelId="{6D766B11-47E9-45D5-8CB4-D9407A0E8BCE}" type="presParOf" srcId="{33B15138-ED95-4F95-AEC5-D8E1017371A5}" destId="{DDB4A5B6-0DEA-4BC3-904B-AAF53B8442BB}" srcOrd="0" destOrd="0" presId="urn:microsoft.com/office/officeart/2005/8/layout/list1"/>
    <dgm:cxn modelId="{BF9ED0A3-3E92-4D2A-822E-0DB726C9E46A}" type="presParOf" srcId="{33B15138-ED95-4F95-AEC5-D8E1017371A5}" destId="{FCD60198-5031-4AD4-B36A-308A72D794AE}" srcOrd="1" destOrd="0" presId="urn:microsoft.com/office/officeart/2005/8/layout/list1"/>
    <dgm:cxn modelId="{FD6C9351-346E-427E-AD5E-8EBD711E9993}" type="presParOf" srcId="{8F5372AE-9F18-48C6-9CEE-A9F398D0D998}" destId="{6D3C9A67-8597-4C07-A042-33B828E7E2E6}" srcOrd="17" destOrd="0" presId="urn:microsoft.com/office/officeart/2005/8/layout/list1"/>
    <dgm:cxn modelId="{BD943DF6-E06E-4454-9A8F-54B502F0D4BE}" type="presParOf" srcId="{8F5372AE-9F18-48C6-9CEE-A9F398D0D998}" destId="{1FF10E0B-B936-4CEB-B517-A910951DB180}" srcOrd="18" destOrd="0" presId="urn:microsoft.com/office/officeart/2005/8/layout/list1"/>
    <dgm:cxn modelId="{4F20DA9E-7641-4ADA-964D-C16A2EBD5E18}" type="presParOf" srcId="{8F5372AE-9F18-48C6-9CEE-A9F398D0D998}" destId="{B4D2C238-367F-40AF-987E-8674A8C52EEE}" srcOrd="19" destOrd="0" presId="urn:microsoft.com/office/officeart/2005/8/layout/list1"/>
    <dgm:cxn modelId="{10131813-6EE2-46EB-9777-DB4A15612996}" type="presParOf" srcId="{8F5372AE-9F18-48C6-9CEE-A9F398D0D998}" destId="{1849F79A-8127-4733-8EA5-C4DF8EBC26E3}" srcOrd="20" destOrd="0" presId="urn:microsoft.com/office/officeart/2005/8/layout/list1"/>
    <dgm:cxn modelId="{DB25D18D-E775-46F3-B9A3-02226E61944A}" type="presParOf" srcId="{1849F79A-8127-4733-8EA5-C4DF8EBC26E3}" destId="{B95064AC-5079-4B3F-99FC-0FB8C66A941A}" srcOrd="0" destOrd="0" presId="urn:microsoft.com/office/officeart/2005/8/layout/list1"/>
    <dgm:cxn modelId="{0713D272-7354-4214-8D04-2C80A94200B6}" type="presParOf" srcId="{1849F79A-8127-4733-8EA5-C4DF8EBC26E3}" destId="{B91FA64D-FEDD-4BDD-B88D-4BF0964FC6FF}" srcOrd="1" destOrd="0" presId="urn:microsoft.com/office/officeart/2005/8/layout/list1"/>
    <dgm:cxn modelId="{EA8DD5F3-E1DB-4BF2-AF8A-FFCF1F9A7CE6}" type="presParOf" srcId="{8F5372AE-9F18-48C6-9CEE-A9F398D0D998}" destId="{FCDC9520-1C39-4B0C-BDB1-4EEF7E9F5FF9}" srcOrd="21" destOrd="0" presId="urn:microsoft.com/office/officeart/2005/8/layout/list1"/>
    <dgm:cxn modelId="{F417E998-1856-4219-8CAB-0F978A6A9192}" type="presParOf" srcId="{8F5372AE-9F18-48C6-9CEE-A9F398D0D998}" destId="{855BFDE4-25AE-48C7-B74D-7A7963222D2C}" srcOrd="22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0994874-DD36-408C-9E2C-5C092F3A5CD5}" type="doc">
      <dgm:prSet loTypeId="urn:microsoft.com/office/officeart/2005/8/layout/hierarchy3" loCatId="hierarchy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5AFF9C0D-F406-46A0-8193-1F1EECD0372F}">
      <dgm:prSet phldrT="[Текст]"/>
      <dgm:spPr/>
      <dgm:t>
        <a:bodyPr/>
        <a:lstStyle/>
        <a:p>
          <a:r>
            <a:rPr lang="ru-RU" b="0" dirty="0" smtClean="0"/>
            <a:t>Результаты-продукты</a:t>
          </a:r>
          <a:endParaRPr lang="ru-RU" b="0" dirty="0"/>
        </a:p>
      </dgm:t>
    </dgm:pt>
    <dgm:pt modelId="{843917A9-2E8F-48D7-8494-EB8F7A25202B}" type="parTrans" cxnId="{21B7DD6C-D674-46DE-AC86-7A170452F0C8}">
      <dgm:prSet/>
      <dgm:spPr/>
      <dgm:t>
        <a:bodyPr/>
        <a:lstStyle/>
        <a:p>
          <a:endParaRPr lang="ru-RU"/>
        </a:p>
      </dgm:t>
    </dgm:pt>
    <dgm:pt modelId="{94F82498-C9D7-4BBC-B29C-58E11323DA18}" type="sibTrans" cxnId="{21B7DD6C-D674-46DE-AC86-7A170452F0C8}">
      <dgm:prSet/>
      <dgm:spPr/>
      <dgm:t>
        <a:bodyPr/>
        <a:lstStyle/>
        <a:p>
          <a:endParaRPr lang="ru-RU"/>
        </a:p>
      </dgm:t>
    </dgm:pt>
    <dgm:pt modelId="{F47CC540-B3D1-491D-8FDD-1EF21A7DEA41}">
      <dgm:prSet phldrT="[Текст]"/>
      <dgm:spPr/>
      <dgm:t>
        <a:bodyPr/>
        <a:lstStyle/>
        <a:p>
          <a:r>
            <a:rPr lang="ru-RU" b="0" dirty="0" smtClean="0"/>
            <a:t>Аналитическая справка о реализующихся образовательных услугах в сфере профессионального самоопределения учащихся</a:t>
          </a:r>
          <a:endParaRPr lang="ru-RU" b="0" dirty="0"/>
        </a:p>
      </dgm:t>
    </dgm:pt>
    <dgm:pt modelId="{71486274-E232-49D1-AFF1-0DD8EE83BF93}" type="parTrans" cxnId="{26841FCF-2069-4F56-B1AB-61C4FE48F68C}">
      <dgm:prSet/>
      <dgm:spPr/>
      <dgm:t>
        <a:bodyPr/>
        <a:lstStyle/>
        <a:p>
          <a:endParaRPr lang="ru-RU"/>
        </a:p>
      </dgm:t>
    </dgm:pt>
    <dgm:pt modelId="{E732BDC9-3242-47B5-A310-B154BFE7C5BA}" type="sibTrans" cxnId="{26841FCF-2069-4F56-B1AB-61C4FE48F68C}">
      <dgm:prSet/>
      <dgm:spPr/>
      <dgm:t>
        <a:bodyPr/>
        <a:lstStyle/>
        <a:p>
          <a:endParaRPr lang="ru-RU"/>
        </a:p>
      </dgm:t>
    </dgm:pt>
    <dgm:pt modelId="{FE4AA1A1-1AC9-4D2F-B0C1-6D1BE0829EB0}">
      <dgm:prSet phldrT="[Текст]"/>
      <dgm:spPr/>
      <dgm:t>
        <a:bodyPr/>
        <a:lstStyle/>
        <a:p>
          <a:r>
            <a:rPr lang="ru-RU" b="0" dirty="0" smtClean="0"/>
            <a:t>Схема модели управления взаимодействием элементов инновационной инфраструктуры профессиональной системы обучения и воспитания.</a:t>
          </a:r>
          <a:endParaRPr lang="ru-RU" b="0" dirty="0"/>
        </a:p>
      </dgm:t>
    </dgm:pt>
    <dgm:pt modelId="{28E982F4-7491-4C2C-B11E-614D57339699}" type="parTrans" cxnId="{FF30F609-0C0A-443D-B7D2-ED21EA59FCFD}">
      <dgm:prSet/>
      <dgm:spPr/>
      <dgm:t>
        <a:bodyPr/>
        <a:lstStyle/>
        <a:p>
          <a:endParaRPr lang="ru-RU"/>
        </a:p>
      </dgm:t>
    </dgm:pt>
    <dgm:pt modelId="{E7C1B1BB-8219-449D-A94B-911F2946B907}" type="sibTrans" cxnId="{FF30F609-0C0A-443D-B7D2-ED21EA59FCFD}">
      <dgm:prSet/>
      <dgm:spPr/>
      <dgm:t>
        <a:bodyPr/>
        <a:lstStyle/>
        <a:p>
          <a:endParaRPr lang="ru-RU"/>
        </a:p>
      </dgm:t>
    </dgm:pt>
    <dgm:pt modelId="{6ABA3C6E-6557-4136-AC93-48E105C35F84}">
      <dgm:prSet phldrT="[Текст]"/>
      <dgm:spPr/>
      <dgm:t>
        <a:bodyPr/>
        <a:lstStyle/>
        <a:p>
          <a:r>
            <a:rPr lang="ru-RU" b="0" dirty="0" smtClean="0"/>
            <a:t>Результаты - эффекты</a:t>
          </a:r>
          <a:endParaRPr lang="ru-RU" b="0" dirty="0"/>
        </a:p>
      </dgm:t>
    </dgm:pt>
    <dgm:pt modelId="{BA75B6E9-A552-4043-A7C5-AFBA0FAF4667}" type="parTrans" cxnId="{84EC3E79-4F2E-4A70-A218-5805E723555C}">
      <dgm:prSet/>
      <dgm:spPr/>
      <dgm:t>
        <a:bodyPr/>
        <a:lstStyle/>
        <a:p>
          <a:endParaRPr lang="ru-RU"/>
        </a:p>
      </dgm:t>
    </dgm:pt>
    <dgm:pt modelId="{0094F9DE-76F0-4CE2-990E-654023DC2FD4}" type="sibTrans" cxnId="{84EC3E79-4F2E-4A70-A218-5805E723555C}">
      <dgm:prSet/>
      <dgm:spPr/>
      <dgm:t>
        <a:bodyPr/>
        <a:lstStyle/>
        <a:p>
          <a:endParaRPr lang="ru-RU"/>
        </a:p>
      </dgm:t>
    </dgm:pt>
    <dgm:pt modelId="{EC2EF8CF-8350-4E07-9218-B8CF0CC6FF7D}">
      <dgm:prSet phldrT="[Текст]"/>
      <dgm:spPr/>
      <dgm:t>
        <a:bodyPr/>
        <a:lstStyle/>
        <a:p>
          <a:r>
            <a:rPr lang="ru-RU" b="0" dirty="0" smtClean="0"/>
            <a:t>Успешная социальная адаптация учащихся в условиях рыночной экономики</a:t>
          </a:r>
          <a:endParaRPr lang="ru-RU" b="0" dirty="0"/>
        </a:p>
      </dgm:t>
    </dgm:pt>
    <dgm:pt modelId="{DC042B80-F454-49C8-B310-0DFABA541423}" type="parTrans" cxnId="{FEE0ADF9-2F08-4BF7-9F53-F1EBC421A0D6}">
      <dgm:prSet/>
      <dgm:spPr/>
      <dgm:t>
        <a:bodyPr/>
        <a:lstStyle/>
        <a:p>
          <a:endParaRPr lang="ru-RU"/>
        </a:p>
      </dgm:t>
    </dgm:pt>
    <dgm:pt modelId="{11E2ABFB-C661-435F-B784-87DA56849633}" type="sibTrans" cxnId="{FEE0ADF9-2F08-4BF7-9F53-F1EBC421A0D6}">
      <dgm:prSet/>
      <dgm:spPr/>
      <dgm:t>
        <a:bodyPr/>
        <a:lstStyle/>
        <a:p>
          <a:endParaRPr lang="ru-RU"/>
        </a:p>
      </dgm:t>
    </dgm:pt>
    <dgm:pt modelId="{7BE319EC-E711-4EA6-BB1D-6D0499243EC6}">
      <dgm:prSet phldrT="[Текст]"/>
      <dgm:spPr/>
      <dgm:t>
        <a:bodyPr/>
        <a:lstStyle/>
        <a:p>
          <a:r>
            <a:rPr lang="ru-RU" b="0" dirty="0" smtClean="0"/>
            <a:t>Сотрудничество со стейкхолдерами</a:t>
          </a:r>
          <a:endParaRPr lang="ru-RU" b="0" dirty="0"/>
        </a:p>
      </dgm:t>
    </dgm:pt>
    <dgm:pt modelId="{AF9B9F86-2CB9-4A7E-82B8-D73711468630}" type="parTrans" cxnId="{583C3286-F680-4FAB-AABD-4EFDFD1C7B40}">
      <dgm:prSet/>
      <dgm:spPr/>
      <dgm:t>
        <a:bodyPr/>
        <a:lstStyle/>
        <a:p>
          <a:endParaRPr lang="ru-RU"/>
        </a:p>
      </dgm:t>
    </dgm:pt>
    <dgm:pt modelId="{2798AB37-0FF9-4E9D-9E3B-65DE6D6D9117}" type="sibTrans" cxnId="{583C3286-F680-4FAB-AABD-4EFDFD1C7B40}">
      <dgm:prSet/>
      <dgm:spPr/>
      <dgm:t>
        <a:bodyPr/>
        <a:lstStyle/>
        <a:p>
          <a:endParaRPr lang="ru-RU"/>
        </a:p>
      </dgm:t>
    </dgm:pt>
    <dgm:pt modelId="{64B0BCD7-79F3-4C8F-AD7C-75410F08BFDD}">
      <dgm:prSet/>
      <dgm:spPr/>
      <dgm:t>
        <a:bodyPr/>
        <a:lstStyle/>
        <a:p>
          <a:r>
            <a:rPr lang="ru-RU" b="0" dirty="0" smtClean="0"/>
            <a:t>Методические рекомендации по внедрению модели управления процессом  профессионального самоопределения учащихся.</a:t>
          </a:r>
          <a:endParaRPr lang="ru-RU" b="0" dirty="0"/>
        </a:p>
      </dgm:t>
    </dgm:pt>
    <dgm:pt modelId="{FA20B338-4D81-4B31-863F-4C58737B3F48}" type="parTrans" cxnId="{ACAA9A69-DBF5-44A9-8ACA-7523C6C8D3CC}">
      <dgm:prSet/>
      <dgm:spPr/>
      <dgm:t>
        <a:bodyPr/>
        <a:lstStyle/>
        <a:p>
          <a:endParaRPr lang="ru-RU"/>
        </a:p>
      </dgm:t>
    </dgm:pt>
    <dgm:pt modelId="{BE442DF9-4250-46E1-9D90-AC53FA92E5DB}" type="sibTrans" cxnId="{ACAA9A69-DBF5-44A9-8ACA-7523C6C8D3CC}">
      <dgm:prSet/>
      <dgm:spPr/>
      <dgm:t>
        <a:bodyPr/>
        <a:lstStyle/>
        <a:p>
          <a:endParaRPr lang="ru-RU"/>
        </a:p>
      </dgm:t>
    </dgm:pt>
    <dgm:pt modelId="{303A025B-4601-4E14-A395-F4FA54DDA145}">
      <dgm:prSet/>
      <dgm:spPr/>
      <dgm:t>
        <a:bodyPr/>
        <a:lstStyle/>
        <a:p>
          <a:r>
            <a:rPr lang="ru-RU" b="0" dirty="0" smtClean="0"/>
            <a:t>Закрепление молодых специалистов на рабочих местах в собственных регионах</a:t>
          </a:r>
          <a:endParaRPr lang="ru-RU" b="0" dirty="0"/>
        </a:p>
      </dgm:t>
    </dgm:pt>
    <dgm:pt modelId="{1797AD35-A5B0-49B0-8C64-C5F026F11C73}" type="parTrans" cxnId="{B0B9C8A5-D1A9-476D-A608-A5571FC70A5C}">
      <dgm:prSet/>
      <dgm:spPr/>
      <dgm:t>
        <a:bodyPr/>
        <a:lstStyle/>
        <a:p>
          <a:endParaRPr lang="ru-RU"/>
        </a:p>
      </dgm:t>
    </dgm:pt>
    <dgm:pt modelId="{F54A7E34-C4F2-47CC-BAEC-EC3AE20E6D88}" type="sibTrans" cxnId="{B0B9C8A5-D1A9-476D-A608-A5571FC70A5C}">
      <dgm:prSet/>
      <dgm:spPr/>
      <dgm:t>
        <a:bodyPr/>
        <a:lstStyle/>
        <a:p>
          <a:endParaRPr lang="ru-RU"/>
        </a:p>
      </dgm:t>
    </dgm:pt>
    <dgm:pt modelId="{1108C0EE-2AE6-43C6-9A8C-BA9012348944}">
      <dgm:prSet/>
      <dgm:spPr/>
      <dgm:t>
        <a:bodyPr/>
        <a:lstStyle/>
        <a:p>
          <a:r>
            <a:rPr lang="ru-RU" b="0" dirty="0" smtClean="0"/>
            <a:t>Обеспечение регионами собственными кадрами</a:t>
          </a:r>
          <a:endParaRPr lang="ru-RU" b="0" dirty="0"/>
        </a:p>
      </dgm:t>
    </dgm:pt>
    <dgm:pt modelId="{39C208C8-1C0D-4476-A831-1D32CF3C5F95}" type="parTrans" cxnId="{75F50BBA-23E4-4981-B2C3-80E8F9D0729A}">
      <dgm:prSet/>
      <dgm:spPr/>
      <dgm:t>
        <a:bodyPr/>
        <a:lstStyle/>
        <a:p>
          <a:endParaRPr lang="ru-RU"/>
        </a:p>
      </dgm:t>
    </dgm:pt>
    <dgm:pt modelId="{57C33F96-517B-4F13-B124-8BF237A07954}" type="sibTrans" cxnId="{75F50BBA-23E4-4981-B2C3-80E8F9D0729A}">
      <dgm:prSet/>
      <dgm:spPr/>
      <dgm:t>
        <a:bodyPr/>
        <a:lstStyle/>
        <a:p>
          <a:endParaRPr lang="ru-RU"/>
        </a:p>
      </dgm:t>
    </dgm:pt>
    <dgm:pt modelId="{4FFEFAA5-0D0C-4616-90D1-4D00CE30C127}" type="pres">
      <dgm:prSet presAssocID="{50994874-DD36-408C-9E2C-5C092F3A5CD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F0FABAC-3DF9-44D2-82DF-5BDCFB2CFFAA}" type="pres">
      <dgm:prSet presAssocID="{5AFF9C0D-F406-46A0-8193-1F1EECD0372F}" presName="root" presStyleCnt="0"/>
      <dgm:spPr/>
    </dgm:pt>
    <dgm:pt modelId="{1C852159-0CBC-4551-89DA-1E7924147FF1}" type="pres">
      <dgm:prSet presAssocID="{5AFF9C0D-F406-46A0-8193-1F1EECD0372F}" presName="rootComposite" presStyleCnt="0"/>
      <dgm:spPr/>
    </dgm:pt>
    <dgm:pt modelId="{CFF39962-A212-4828-AF28-232556DFAA3E}" type="pres">
      <dgm:prSet presAssocID="{5AFF9C0D-F406-46A0-8193-1F1EECD0372F}" presName="rootText" presStyleLbl="node1" presStyleIdx="0" presStyleCnt="2"/>
      <dgm:spPr/>
      <dgm:t>
        <a:bodyPr/>
        <a:lstStyle/>
        <a:p>
          <a:endParaRPr lang="ru-RU"/>
        </a:p>
      </dgm:t>
    </dgm:pt>
    <dgm:pt modelId="{DC778B68-6C6A-4276-A4B6-D1373A94663D}" type="pres">
      <dgm:prSet presAssocID="{5AFF9C0D-F406-46A0-8193-1F1EECD0372F}" presName="rootConnector" presStyleLbl="node1" presStyleIdx="0" presStyleCnt="2"/>
      <dgm:spPr/>
      <dgm:t>
        <a:bodyPr/>
        <a:lstStyle/>
        <a:p>
          <a:endParaRPr lang="ru-RU"/>
        </a:p>
      </dgm:t>
    </dgm:pt>
    <dgm:pt modelId="{AE6CF0C6-44F2-4F3C-B6D4-37F7AC971C91}" type="pres">
      <dgm:prSet presAssocID="{5AFF9C0D-F406-46A0-8193-1F1EECD0372F}" presName="childShape" presStyleCnt="0"/>
      <dgm:spPr/>
    </dgm:pt>
    <dgm:pt modelId="{0E9AB8EB-99DD-4A72-A99D-81BB7EC9B467}" type="pres">
      <dgm:prSet presAssocID="{71486274-E232-49D1-AFF1-0DD8EE83BF93}" presName="Name13" presStyleLbl="parChTrans1D2" presStyleIdx="0" presStyleCnt="7"/>
      <dgm:spPr/>
      <dgm:t>
        <a:bodyPr/>
        <a:lstStyle/>
        <a:p>
          <a:endParaRPr lang="ru-RU"/>
        </a:p>
      </dgm:t>
    </dgm:pt>
    <dgm:pt modelId="{814D4CE3-5C5C-42D7-B6A2-6A0C1F6FC95C}" type="pres">
      <dgm:prSet presAssocID="{F47CC540-B3D1-491D-8FDD-1EF21A7DEA41}" presName="childText" presStyleLbl="bgAcc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B9A33F-6CAB-4A4E-9642-FB96060B7DBF}" type="pres">
      <dgm:prSet presAssocID="{28E982F4-7491-4C2C-B11E-614D57339699}" presName="Name13" presStyleLbl="parChTrans1D2" presStyleIdx="1" presStyleCnt="7"/>
      <dgm:spPr/>
      <dgm:t>
        <a:bodyPr/>
        <a:lstStyle/>
        <a:p>
          <a:endParaRPr lang="ru-RU"/>
        </a:p>
      </dgm:t>
    </dgm:pt>
    <dgm:pt modelId="{304ABF12-ED53-410D-BBD2-7C5C157BC9E1}" type="pres">
      <dgm:prSet presAssocID="{FE4AA1A1-1AC9-4D2F-B0C1-6D1BE0829EB0}" presName="childText" presStyleLbl="bgAcc1" presStyleIdx="1" presStyleCnt="7" custScaleX="1157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2516D4-99A4-476C-BEE6-B8C705F812A2}" type="pres">
      <dgm:prSet presAssocID="{FA20B338-4D81-4B31-863F-4C58737B3F48}" presName="Name13" presStyleLbl="parChTrans1D2" presStyleIdx="2" presStyleCnt="7"/>
      <dgm:spPr/>
      <dgm:t>
        <a:bodyPr/>
        <a:lstStyle/>
        <a:p>
          <a:endParaRPr lang="ru-RU"/>
        </a:p>
      </dgm:t>
    </dgm:pt>
    <dgm:pt modelId="{1478898E-CF61-4257-BCC9-C544033ECD35}" type="pres">
      <dgm:prSet presAssocID="{64B0BCD7-79F3-4C8F-AD7C-75410F08BFDD}" presName="childText" presStyleLbl="bg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41C4FC-EEFB-4921-BBF6-4BCBECD1693A}" type="pres">
      <dgm:prSet presAssocID="{1797AD35-A5B0-49B0-8C64-C5F026F11C73}" presName="Name13" presStyleLbl="parChTrans1D2" presStyleIdx="3" presStyleCnt="7"/>
      <dgm:spPr/>
      <dgm:t>
        <a:bodyPr/>
        <a:lstStyle/>
        <a:p>
          <a:endParaRPr lang="ru-RU"/>
        </a:p>
      </dgm:t>
    </dgm:pt>
    <dgm:pt modelId="{3F6FAC36-9535-478A-B87D-5D0788706C87}" type="pres">
      <dgm:prSet presAssocID="{303A025B-4601-4E14-A395-F4FA54DDA145}" presName="childText" presStyleLbl="bg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B4585D-BD8E-4872-B9AF-D122B539E577}" type="pres">
      <dgm:prSet presAssocID="{6ABA3C6E-6557-4136-AC93-48E105C35F84}" presName="root" presStyleCnt="0"/>
      <dgm:spPr/>
    </dgm:pt>
    <dgm:pt modelId="{9322D70E-52B2-43A1-811E-37A9B264519A}" type="pres">
      <dgm:prSet presAssocID="{6ABA3C6E-6557-4136-AC93-48E105C35F84}" presName="rootComposite" presStyleCnt="0"/>
      <dgm:spPr/>
    </dgm:pt>
    <dgm:pt modelId="{00BBF9DE-0DAB-48C1-942E-166658338AF0}" type="pres">
      <dgm:prSet presAssocID="{6ABA3C6E-6557-4136-AC93-48E105C35F84}" presName="rootText" presStyleLbl="node1" presStyleIdx="1" presStyleCnt="2"/>
      <dgm:spPr/>
      <dgm:t>
        <a:bodyPr/>
        <a:lstStyle/>
        <a:p>
          <a:endParaRPr lang="ru-RU"/>
        </a:p>
      </dgm:t>
    </dgm:pt>
    <dgm:pt modelId="{1B4B021B-4DA2-4B9E-A62E-6BC3E420DB6D}" type="pres">
      <dgm:prSet presAssocID="{6ABA3C6E-6557-4136-AC93-48E105C35F84}" presName="rootConnector" presStyleLbl="node1" presStyleIdx="1" presStyleCnt="2"/>
      <dgm:spPr/>
      <dgm:t>
        <a:bodyPr/>
        <a:lstStyle/>
        <a:p>
          <a:endParaRPr lang="ru-RU"/>
        </a:p>
      </dgm:t>
    </dgm:pt>
    <dgm:pt modelId="{79E8BDE2-9615-4673-8F18-3D94274DC915}" type="pres">
      <dgm:prSet presAssocID="{6ABA3C6E-6557-4136-AC93-48E105C35F84}" presName="childShape" presStyleCnt="0"/>
      <dgm:spPr/>
    </dgm:pt>
    <dgm:pt modelId="{311A4814-48F8-487E-B2A1-8DC1D9A7047A}" type="pres">
      <dgm:prSet presAssocID="{DC042B80-F454-49C8-B310-0DFABA541423}" presName="Name13" presStyleLbl="parChTrans1D2" presStyleIdx="4" presStyleCnt="7"/>
      <dgm:spPr/>
      <dgm:t>
        <a:bodyPr/>
        <a:lstStyle/>
        <a:p>
          <a:endParaRPr lang="ru-RU"/>
        </a:p>
      </dgm:t>
    </dgm:pt>
    <dgm:pt modelId="{DEBDDA94-2965-4935-8E2A-C4493B2387C2}" type="pres">
      <dgm:prSet presAssocID="{EC2EF8CF-8350-4E07-9218-B8CF0CC6FF7D}" presName="childText" presStyleLbl="bg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38F77C-F02B-452F-A499-18F4914917B1}" type="pres">
      <dgm:prSet presAssocID="{AF9B9F86-2CB9-4A7E-82B8-D73711468630}" presName="Name13" presStyleLbl="parChTrans1D2" presStyleIdx="5" presStyleCnt="7"/>
      <dgm:spPr/>
      <dgm:t>
        <a:bodyPr/>
        <a:lstStyle/>
        <a:p>
          <a:endParaRPr lang="ru-RU"/>
        </a:p>
      </dgm:t>
    </dgm:pt>
    <dgm:pt modelId="{DE6E1D65-F799-4214-9109-D67C3776E439}" type="pres">
      <dgm:prSet presAssocID="{7BE319EC-E711-4EA6-BB1D-6D0499243EC6}" presName="childText" presStyleLbl="bg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5DB435-4E43-4394-B67B-CCBE03E3D45E}" type="pres">
      <dgm:prSet presAssocID="{39C208C8-1C0D-4476-A831-1D32CF3C5F95}" presName="Name13" presStyleLbl="parChTrans1D2" presStyleIdx="6" presStyleCnt="7"/>
      <dgm:spPr/>
      <dgm:t>
        <a:bodyPr/>
        <a:lstStyle/>
        <a:p>
          <a:endParaRPr lang="ru-RU"/>
        </a:p>
      </dgm:t>
    </dgm:pt>
    <dgm:pt modelId="{9876E1F9-3845-4306-B16A-079E6CD1B92C}" type="pres">
      <dgm:prSet presAssocID="{1108C0EE-2AE6-43C6-9A8C-BA9012348944}" presName="childText" presStyleLbl="bgAcc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B7DD6C-D674-46DE-AC86-7A170452F0C8}" srcId="{50994874-DD36-408C-9E2C-5C092F3A5CD5}" destId="{5AFF9C0D-F406-46A0-8193-1F1EECD0372F}" srcOrd="0" destOrd="0" parTransId="{843917A9-2E8F-48D7-8494-EB8F7A25202B}" sibTransId="{94F82498-C9D7-4BBC-B29C-58E11323DA18}"/>
    <dgm:cxn modelId="{3D5192FB-FF84-4D9A-AE86-F7E2C051CD87}" type="presOf" srcId="{6ABA3C6E-6557-4136-AC93-48E105C35F84}" destId="{00BBF9DE-0DAB-48C1-942E-166658338AF0}" srcOrd="0" destOrd="0" presId="urn:microsoft.com/office/officeart/2005/8/layout/hierarchy3"/>
    <dgm:cxn modelId="{A1D5F16B-AB73-4E28-8440-80FB185D3504}" type="presOf" srcId="{AF9B9F86-2CB9-4A7E-82B8-D73711468630}" destId="{A838F77C-F02B-452F-A499-18F4914917B1}" srcOrd="0" destOrd="0" presId="urn:microsoft.com/office/officeart/2005/8/layout/hierarchy3"/>
    <dgm:cxn modelId="{65C3AD94-EFC0-4778-B21F-5502B0C21459}" type="presOf" srcId="{F47CC540-B3D1-491D-8FDD-1EF21A7DEA41}" destId="{814D4CE3-5C5C-42D7-B6A2-6A0C1F6FC95C}" srcOrd="0" destOrd="0" presId="urn:microsoft.com/office/officeart/2005/8/layout/hierarchy3"/>
    <dgm:cxn modelId="{FEE0ADF9-2F08-4BF7-9F53-F1EBC421A0D6}" srcId="{6ABA3C6E-6557-4136-AC93-48E105C35F84}" destId="{EC2EF8CF-8350-4E07-9218-B8CF0CC6FF7D}" srcOrd="0" destOrd="0" parTransId="{DC042B80-F454-49C8-B310-0DFABA541423}" sibTransId="{11E2ABFB-C661-435F-B784-87DA56849633}"/>
    <dgm:cxn modelId="{583C3286-F680-4FAB-AABD-4EFDFD1C7B40}" srcId="{6ABA3C6E-6557-4136-AC93-48E105C35F84}" destId="{7BE319EC-E711-4EA6-BB1D-6D0499243EC6}" srcOrd="1" destOrd="0" parTransId="{AF9B9F86-2CB9-4A7E-82B8-D73711468630}" sibTransId="{2798AB37-0FF9-4E9D-9E3B-65DE6D6D9117}"/>
    <dgm:cxn modelId="{6B815DD8-36D1-4046-983F-F6650D5234DB}" type="presOf" srcId="{FA20B338-4D81-4B31-863F-4C58737B3F48}" destId="{122516D4-99A4-476C-BEE6-B8C705F812A2}" srcOrd="0" destOrd="0" presId="urn:microsoft.com/office/officeart/2005/8/layout/hierarchy3"/>
    <dgm:cxn modelId="{6A674E5F-E415-4B71-A55A-FD920BE8FE77}" type="presOf" srcId="{28E982F4-7491-4C2C-B11E-614D57339699}" destId="{D7B9A33F-6CAB-4A4E-9642-FB96060B7DBF}" srcOrd="0" destOrd="0" presId="urn:microsoft.com/office/officeart/2005/8/layout/hierarchy3"/>
    <dgm:cxn modelId="{FF30F609-0C0A-443D-B7D2-ED21EA59FCFD}" srcId="{5AFF9C0D-F406-46A0-8193-1F1EECD0372F}" destId="{FE4AA1A1-1AC9-4D2F-B0C1-6D1BE0829EB0}" srcOrd="1" destOrd="0" parTransId="{28E982F4-7491-4C2C-B11E-614D57339699}" sibTransId="{E7C1B1BB-8219-449D-A94B-911F2946B907}"/>
    <dgm:cxn modelId="{B0B9C8A5-D1A9-476D-A608-A5571FC70A5C}" srcId="{5AFF9C0D-F406-46A0-8193-1F1EECD0372F}" destId="{303A025B-4601-4E14-A395-F4FA54DDA145}" srcOrd="3" destOrd="0" parTransId="{1797AD35-A5B0-49B0-8C64-C5F026F11C73}" sibTransId="{F54A7E34-C4F2-47CC-BAEC-EC3AE20E6D88}"/>
    <dgm:cxn modelId="{75F50BBA-23E4-4981-B2C3-80E8F9D0729A}" srcId="{6ABA3C6E-6557-4136-AC93-48E105C35F84}" destId="{1108C0EE-2AE6-43C6-9A8C-BA9012348944}" srcOrd="2" destOrd="0" parTransId="{39C208C8-1C0D-4476-A831-1D32CF3C5F95}" sibTransId="{57C33F96-517B-4F13-B124-8BF237A07954}"/>
    <dgm:cxn modelId="{84EC3E79-4F2E-4A70-A218-5805E723555C}" srcId="{50994874-DD36-408C-9E2C-5C092F3A5CD5}" destId="{6ABA3C6E-6557-4136-AC93-48E105C35F84}" srcOrd="1" destOrd="0" parTransId="{BA75B6E9-A552-4043-A7C5-AFBA0FAF4667}" sibTransId="{0094F9DE-76F0-4CE2-990E-654023DC2FD4}"/>
    <dgm:cxn modelId="{F6770150-67A3-433D-ACB2-89375828842B}" type="presOf" srcId="{5AFF9C0D-F406-46A0-8193-1F1EECD0372F}" destId="{CFF39962-A212-4828-AF28-232556DFAA3E}" srcOrd="0" destOrd="0" presId="urn:microsoft.com/office/officeart/2005/8/layout/hierarchy3"/>
    <dgm:cxn modelId="{60C8B15D-65CA-4D7B-A0F2-F9EC02B02B43}" type="presOf" srcId="{7BE319EC-E711-4EA6-BB1D-6D0499243EC6}" destId="{DE6E1D65-F799-4214-9109-D67C3776E439}" srcOrd="0" destOrd="0" presId="urn:microsoft.com/office/officeart/2005/8/layout/hierarchy3"/>
    <dgm:cxn modelId="{DD687CBF-6D26-4AB5-B825-4B5134AE694C}" type="presOf" srcId="{50994874-DD36-408C-9E2C-5C092F3A5CD5}" destId="{4FFEFAA5-0D0C-4616-90D1-4D00CE30C127}" srcOrd="0" destOrd="0" presId="urn:microsoft.com/office/officeart/2005/8/layout/hierarchy3"/>
    <dgm:cxn modelId="{26841FCF-2069-4F56-B1AB-61C4FE48F68C}" srcId="{5AFF9C0D-F406-46A0-8193-1F1EECD0372F}" destId="{F47CC540-B3D1-491D-8FDD-1EF21A7DEA41}" srcOrd="0" destOrd="0" parTransId="{71486274-E232-49D1-AFF1-0DD8EE83BF93}" sibTransId="{E732BDC9-3242-47B5-A310-B154BFE7C5BA}"/>
    <dgm:cxn modelId="{1CCA22AD-F8F1-44DC-9214-D3B5F9F53DB0}" type="presOf" srcId="{71486274-E232-49D1-AFF1-0DD8EE83BF93}" destId="{0E9AB8EB-99DD-4A72-A99D-81BB7EC9B467}" srcOrd="0" destOrd="0" presId="urn:microsoft.com/office/officeart/2005/8/layout/hierarchy3"/>
    <dgm:cxn modelId="{ACAA9A69-DBF5-44A9-8ACA-7523C6C8D3CC}" srcId="{5AFF9C0D-F406-46A0-8193-1F1EECD0372F}" destId="{64B0BCD7-79F3-4C8F-AD7C-75410F08BFDD}" srcOrd="2" destOrd="0" parTransId="{FA20B338-4D81-4B31-863F-4C58737B3F48}" sibTransId="{BE442DF9-4250-46E1-9D90-AC53FA92E5DB}"/>
    <dgm:cxn modelId="{F227DBC9-9A33-4645-A986-A4D3C19AF7C1}" type="presOf" srcId="{1797AD35-A5B0-49B0-8C64-C5F026F11C73}" destId="{8941C4FC-EEFB-4921-BBF6-4BCBECD1693A}" srcOrd="0" destOrd="0" presId="urn:microsoft.com/office/officeart/2005/8/layout/hierarchy3"/>
    <dgm:cxn modelId="{80201E27-BBCB-4C0F-8DE2-4C19F7AD492E}" type="presOf" srcId="{EC2EF8CF-8350-4E07-9218-B8CF0CC6FF7D}" destId="{DEBDDA94-2965-4935-8E2A-C4493B2387C2}" srcOrd="0" destOrd="0" presId="urn:microsoft.com/office/officeart/2005/8/layout/hierarchy3"/>
    <dgm:cxn modelId="{58618E2F-A31D-4840-8CCA-579BF6E0CAAB}" type="presOf" srcId="{FE4AA1A1-1AC9-4D2F-B0C1-6D1BE0829EB0}" destId="{304ABF12-ED53-410D-BBD2-7C5C157BC9E1}" srcOrd="0" destOrd="0" presId="urn:microsoft.com/office/officeart/2005/8/layout/hierarchy3"/>
    <dgm:cxn modelId="{3CE95864-39C9-41D4-A6A6-ABEA63DFF391}" type="presOf" srcId="{39C208C8-1C0D-4476-A831-1D32CF3C5F95}" destId="{7C5DB435-4E43-4394-B67B-CCBE03E3D45E}" srcOrd="0" destOrd="0" presId="urn:microsoft.com/office/officeart/2005/8/layout/hierarchy3"/>
    <dgm:cxn modelId="{FEAD13A4-29C8-45D5-85E5-071BB9181DDD}" type="presOf" srcId="{6ABA3C6E-6557-4136-AC93-48E105C35F84}" destId="{1B4B021B-4DA2-4B9E-A62E-6BC3E420DB6D}" srcOrd="1" destOrd="0" presId="urn:microsoft.com/office/officeart/2005/8/layout/hierarchy3"/>
    <dgm:cxn modelId="{CF05FB3D-7929-4603-8C14-5FBAD8E1C763}" type="presOf" srcId="{64B0BCD7-79F3-4C8F-AD7C-75410F08BFDD}" destId="{1478898E-CF61-4257-BCC9-C544033ECD35}" srcOrd="0" destOrd="0" presId="urn:microsoft.com/office/officeart/2005/8/layout/hierarchy3"/>
    <dgm:cxn modelId="{74F6E3C4-C275-493E-BB4B-5B872F6E0D61}" type="presOf" srcId="{1108C0EE-2AE6-43C6-9A8C-BA9012348944}" destId="{9876E1F9-3845-4306-B16A-079E6CD1B92C}" srcOrd="0" destOrd="0" presId="urn:microsoft.com/office/officeart/2005/8/layout/hierarchy3"/>
    <dgm:cxn modelId="{AF171416-3D54-4055-A588-3FF624450D90}" type="presOf" srcId="{303A025B-4601-4E14-A395-F4FA54DDA145}" destId="{3F6FAC36-9535-478A-B87D-5D0788706C87}" srcOrd="0" destOrd="0" presId="urn:microsoft.com/office/officeart/2005/8/layout/hierarchy3"/>
    <dgm:cxn modelId="{4CBECE6D-214E-4F80-861F-5E2C4198FF47}" type="presOf" srcId="{5AFF9C0D-F406-46A0-8193-1F1EECD0372F}" destId="{DC778B68-6C6A-4276-A4B6-D1373A94663D}" srcOrd="1" destOrd="0" presId="urn:microsoft.com/office/officeart/2005/8/layout/hierarchy3"/>
    <dgm:cxn modelId="{DCC9EA1A-3ACC-4D40-ABB9-65CFCC9C7D96}" type="presOf" srcId="{DC042B80-F454-49C8-B310-0DFABA541423}" destId="{311A4814-48F8-487E-B2A1-8DC1D9A7047A}" srcOrd="0" destOrd="0" presId="urn:microsoft.com/office/officeart/2005/8/layout/hierarchy3"/>
    <dgm:cxn modelId="{76C6BB80-A4F7-4ACA-AA1E-B651448577D7}" type="presParOf" srcId="{4FFEFAA5-0D0C-4616-90D1-4D00CE30C127}" destId="{4F0FABAC-3DF9-44D2-82DF-5BDCFB2CFFAA}" srcOrd="0" destOrd="0" presId="urn:microsoft.com/office/officeart/2005/8/layout/hierarchy3"/>
    <dgm:cxn modelId="{A9DB803A-CE03-4F9A-9535-BD3D0858541F}" type="presParOf" srcId="{4F0FABAC-3DF9-44D2-82DF-5BDCFB2CFFAA}" destId="{1C852159-0CBC-4551-89DA-1E7924147FF1}" srcOrd="0" destOrd="0" presId="urn:microsoft.com/office/officeart/2005/8/layout/hierarchy3"/>
    <dgm:cxn modelId="{59184E20-0E21-402A-8EDF-7AD919BBF39E}" type="presParOf" srcId="{1C852159-0CBC-4551-89DA-1E7924147FF1}" destId="{CFF39962-A212-4828-AF28-232556DFAA3E}" srcOrd="0" destOrd="0" presId="urn:microsoft.com/office/officeart/2005/8/layout/hierarchy3"/>
    <dgm:cxn modelId="{A6307A91-9C37-48C9-B200-563462563AD2}" type="presParOf" srcId="{1C852159-0CBC-4551-89DA-1E7924147FF1}" destId="{DC778B68-6C6A-4276-A4B6-D1373A94663D}" srcOrd="1" destOrd="0" presId="urn:microsoft.com/office/officeart/2005/8/layout/hierarchy3"/>
    <dgm:cxn modelId="{9EF702D7-D639-4CF4-A06A-FB86830B1FBA}" type="presParOf" srcId="{4F0FABAC-3DF9-44D2-82DF-5BDCFB2CFFAA}" destId="{AE6CF0C6-44F2-4F3C-B6D4-37F7AC971C91}" srcOrd="1" destOrd="0" presId="urn:microsoft.com/office/officeart/2005/8/layout/hierarchy3"/>
    <dgm:cxn modelId="{B954C2D3-5F8D-4DF6-B62C-E77C026980A4}" type="presParOf" srcId="{AE6CF0C6-44F2-4F3C-B6D4-37F7AC971C91}" destId="{0E9AB8EB-99DD-4A72-A99D-81BB7EC9B467}" srcOrd="0" destOrd="0" presId="urn:microsoft.com/office/officeart/2005/8/layout/hierarchy3"/>
    <dgm:cxn modelId="{E01C0F53-DB01-48FE-9D30-0110BF7269B2}" type="presParOf" srcId="{AE6CF0C6-44F2-4F3C-B6D4-37F7AC971C91}" destId="{814D4CE3-5C5C-42D7-B6A2-6A0C1F6FC95C}" srcOrd="1" destOrd="0" presId="urn:microsoft.com/office/officeart/2005/8/layout/hierarchy3"/>
    <dgm:cxn modelId="{E7EEA59C-1D77-4FAD-8C23-0022E686F53F}" type="presParOf" srcId="{AE6CF0C6-44F2-4F3C-B6D4-37F7AC971C91}" destId="{D7B9A33F-6CAB-4A4E-9642-FB96060B7DBF}" srcOrd="2" destOrd="0" presId="urn:microsoft.com/office/officeart/2005/8/layout/hierarchy3"/>
    <dgm:cxn modelId="{F36D7761-878D-41DF-945A-A4F2EA4CF219}" type="presParOf" srcId="{AE6CF0C6-44F2-4F3C-B6D4-37F7AC971C91}" destId="{304ABF12-ED53-410D-BBD2-7C5C157BC9E1}" srcOrd="3" destOrd="0" presId="urn:microsoft.com/office/officeart/2005/8/layout/hierarchy3"/>
    <dgm:cxn modelId="{9DCFEA8A-4451-4178-82E7-5F9B2A71C085}" type="presParOf" srcId="{AE6CF0C6-44F2-4F3C-B6D4-37F7AC971C91}" destId="{122516D4-99A4-476C-BEE6-B8C705F812A2}" srcOrd="4" destOrd="0" presId="urn:microsoft.com/office/officeart/2005/8/layout/hierarchy3"/>
    <dgm:cxn modelId="{9FC91D2E-C632-43F6-843C-D4985C062EFE}" type="presParOf" srcId="{AE6CF0C6-44F2-4F3C-B6D4-37F7AC971C91}" destId="{1478898E-CF61-4257-BCC9-C544033ECD35}" srcOrd="5" destOrd="0" presId="urn:microsoft.com/office/officeart/2005/8/layout/hierarchy3"/>
    <dgm:cxn modelId="{5EA52613-7566-4D4F-9CB9-497EC81F68C6}" type="presParOf" srcId="{AE6CF0C6-44F2-4F3C-B6D4-37F7AC971C91}" destId="{8941C4FC-EEFB-4921-BBF6-4BCBECD1693A}" srcOrd="6" destOrd="0" presId="urn:microsoft.com/office/officeart/2005/8/layout/hierarchy3"/>
    <dgm:cxn modelId="{9C1A9F2E-D0C9-4D52-9833-87A2F53E5968}" type="presParOf" srcId="{AE6CF0C6-44F2-4F3C-B6D4-37F7AC971C91}" destId="{3F6FAC36-9535-478A-B87D-5D0788706C87}" srcOrd="7" destOrd="0" presId="urn:microsoft.com/office/officeart/2005/8/layout/hierarchy3"/>
    <dgm:cxn modelId="{20521810-C9B9-4A3D-AF9B-125F6BC05472}" type="presParOf" srcId="{4FFEFAA5-0D0C-4616-90D1-4D00CE30C127}" destId="{6DB4585D-BD8E-4872-B9AF-D122B539E577}" srcOrd="1" destOrd="0" presId="urn:microsoft.com/office/officeart/2005/8/layout/hierarchy3"/>
    <dgm:cxn modelId="{27DFD361-733A-4E82-A692-A750DB0F9384}" type="presParOf" srcId="{6DB4585D-BD8E-4872-B9AF-D122B539E577}" destId="{9322D70E-52B2-43A1-811E-37A9B264519A}" srcOrd="0" destOrd="0" presId="urn:microsoft.com/office/officeart/2005/8/layout/hierarchy3"/>
    <dgm:cxn modelId="{EA3195CD-D111-4330-BE6D-F3363A2D4F9F}" type="presParOf" srcId="{9322D70E-52B2-43A1-811E-37A9B264519A}" destId="{00BBF9DE-0DAB-48C1-942E-166658338AF0}" srcOrd="0" destOrd="0" presId="urn:microsoft.com/office/officeart/2005/8/layout/hierarchy3"/>
    <dgm:cxn modelId="{BCACF700-F7E7-494C-8249-B375018954A0}" type="presParOf" srcId="{9322D70E-52B2-43A1-811E-37A9B264519A}" destId="{1B4B021B-4DA2-4B9E-A62E-6BC3E420DB6D}" srcOrd="1" destOrd="0" presId="urn:microsoft.com/office/officeart/2005/8/layout/hierarchy3"/>
    <dgm:cxn modelId="{78CDAE0A-9FFB-454D-9020-DC1097B4E255}" type="presParOf" srcId="{6DB4585D-BD8E-4872-B9AF-D122B539E577}" destId="{79E8BDE2-9615-4673-8F18-3D94274DC915}" srcOrd="1" destOrd="0" presId="urn:microsoft.com/office/officeart/2005/8/layout/hierarchy3"/>
    <dgm:cxn modelId="{2ABA80BD-62C7-45B7-826D-3553B2301BD7}" type="presParOf" srcId="{79E8BDE2-9615-4673-8F18-3D94274DC915}" destId="{311A4814-48F8-487E-B2A1-8DC1D9A7047A}" srcOrd="0" destOrd="0" presId="urn:microsoft.com/office/officeart/2005/8/layout/hierarchy3"/>
    <dgm:cxn modelId="{8898F1FF-6927-42F1-AC42-82EADF13B149}" type="presParOf" srcId="{79E8BDE2-9615-4673-8F18-3D94274DC915}" destId="{DEBDDA94-2965-4935-8E2A-C4493B2387C2}" srcOrd="1" destOrd="0" presId="urn:microsoft.com/office/officeart/2005/8/layout/hierarchy3"/>
    <dgm:cxn modelId="{E67ED94A-7EB4-409D-98E0-582B7EC122D6}" type="presParOf" srcId="{79E8BDE2-9615-4673-8F18-3D94274DC915}" destId="{A838F77C-F02B-452F-A499-18F4914917B1}" srcOrd="2" destOrd="0" presId="urn:microsoft.com/office/officeart/2005/8/layout/hierarchy3"/>
    <dgm:cxn modelId="{0801CBC8-D2B4-4CD7-AFD1-917D90C33A80}" type="presParOf" srcId="{79E8BDE2-9615-4673-8F18-3D94274DC915}" destId="{DE6E1D65-F799-4214-9109-D67C3776E439}" srcOrd="3" destOrd="0" presId="urn:microsoft.com/office/officeart/2005/8/layout/hierarchy3"/>
    <dgm:cxn modelId="{26392B4A-C6E2-4E34-9847-C7BBDE26EFF7}" type="presParOf" srcId="{79E8BDE2-9615-4673-8F18-3D94274DC915}" destId="{7C5DB435-4E43-4394-B67B-CCBE03E3D45E}" srcOrd="4" destOrd="0" presId="urn:microsoft.com/office/officeart/2005/8/layout/hierarchy3"/>
    <dgm:cxn modelId="{FE69821E-1BA7-41B9-BA17-E36E913D256A}" type="presParOf" srcId="{79E8BDE2-9615-4673-8F18-3D94274DC915}" destId="{9876E1F9-3845-4306-B16A-079E6CD1B92C}" srcOrd="5" destOrd="0" presId="urn:microsoft.com/office/officeart/2005/8/layout/hierarchy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F39C99C-E50E-4440-9B58-769726FA5EBD}" type="doc">
      <dgm:prSet loTypeId="urn:microsoft.com/office/officeart/2005/8/layout/radial3" loCatId="cycle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BBBC751E-DE73-49DF-9027-13C295726AEE}">
      <dgm:prSet phldrT="[Текст]" custT="1"/>
      <dgm:spPr>
        <a:solidFill>
          <a:srgbClr val="FFFF00">
            <a:alpha val="50000"/>
          </a:srgbClr>
        </a:solidFill>
      </dgm:spPr>
      <dgm:t>
        <a:bodyPr/>
        <a:lstStyle/>
        <a:p>
          <a:pPr algn="ctr"/>
          <a:r>
            <a:rPr lang="ru-RU" sz="1400" b="1" dirty="0" smtClean="0"/>
            <a:t>школа как профильный ресурс</a:t>
          </a:r>
          <a:endParaRPr lang="ru-RU" sz="1400" b="1" dirty="0"/>
        </a:p>
      </dgm:t>
    </dgm:pt>
    <dgm:pt modelId="{41A4DA54-DBD4-4E8A-836B-BA90538C8E79}" type="parTrans" cxnId="{2163C0B4-D98E-464A-9093-62BFF4603032}">
      <dgm:prSet/>
      <dgm:spPr/>
      <dgm:t>
        <a:bodyPr/>
        <a:lstStyle/>
        <a:p>
          <a:pPr algn="ctr"/>
          <a:endParaRPr lang="ru-RU"/>
        </a:p>
      </dgm:t>
    </dgm:pt>
    <dgm:pt modelId="{EB803B9C-2010-40B9-BE0C-724DFA770AC4}" type="sibTrans" cxnId="{2163C0B4-D98E-464A-9093-62BFF4603032}">
      <dgm:prSet/>
      <dgm:spPr/>
      <dgm:t>
        <a:bodyPr/>
        <a:lstStyle/>
        <a:p>
          <a:pPr algn="ctr"/>
          <a:endParaRPr lang="ru-RU"/>
        </a:p>
      </dgm:t>
    </dgm:pt>
    <dgm:pt modelId="{436D5080-EA81-41A8-97C4-FF7E47CED1C4}">
      <dgm:prSet phldrT="[Текст]" custT="1"/>
      <dgm:spPr/>
      <dgm:t>
        <a:bodyPr/>
        <a:lstStyle/>
        <a:p>
          <a:pPr algn="ctr"/>
          <a:r>
            <a:rPr lang="ru-RU" sz="1400" b="1" dirty="0" err="1" smtClean="0"/>
            <a:t>руководи-тели</a:t>
          </a:r>
          <a:r>
            <a:rPr lang="ru-RU" sz="1400" b="1" dirty="0" smtClean="0"/>
            <a:t> </a:t>
          </a:r>
          <a:r>
            <a:rPr lang="ru-RU" sz="1400" b="1" dirty="0"/>
            <a:t>вузов, </a:t>
          </a:r>
          <a:r>
            <a:rPr lang="ru-RU" sz="1400" b="1" dirty="0" err="1"/>
            <a:t>ссузов</a:t>
          </a:r>
          <a:endParaRPr lang="ru-RU" sz="1400" b="1" dirty="0"/>
        </a:p>
      </dgm:t>
    </dgm:pt>
    <dgm:pt modelId="{35509A2B-B677-45DC-8BB0-F62F9D4F7D1B}" type="parTrans" cxnId="{55D3BE63-4457-4F70-822D-E84DBC344D3F}">
      <dgm:prSet/>
      <dgm:spPr/>
      <dgm:t>
        <a:bodyPr/>
        <a:lstStyle/>
        <a:p>
          <a:pPr algn="ctr"/>
          <a:endParaRPr lang="ru-RU"/>
        </a:p>
      </dgm:t>
    </dgm:pt>
    <dgm:pt modelId="{F539DD81-36D0-48E3-BF3A-75B466C21333}" type="sibTrans" cxnId="{55D3BE63-4457-4F70-822D-E84DBC344D3F}">
      <dgm:prSet/>
      <dgm:spPr/>
      <dgm:t>
        <a:bodyPr/>
        <a:lstStyle/>
        <a:p>
          <a:pPr algn="ctr"/>
          <a:endParaRPr lang="ru-RU"/>
        </a:p>
      </dgm:t>
    </dgm:pt>
    <dgm:pt modelId="{F772E147-4BC1-4BCC-9259-71B8C09F7B16}">
      <dgm:prSet phldrT="[Текст]" custT="1"/>
      <dgm:spPr/>
      <dgm:t>
        <a:bodyPr/>
        <a:lstStyle/>
        <a:p>
          <a:pPr algn="ctr"/>
          <a:r>
            <a:rPr lang="ru-RU" sz="1400" b="1" dirty="0"/>
            <a:t>руководители предприятий</a:t>
          </a:r>
        </a:p>
      </dgm:t>
    </dgm:pt>
    <dgm:pt modelId="{8019A845-008D-4E49-B387-A32D74F58BF9}" type="parTrans" cxnId="{3340031C-4017-4C8A-AA09-82EB0FCFAC1B}">
      <dgm:prSet/>
      <dgm:spPr/>
      <dgm:t>
        <a:bodyPr/>
        <a:lstStyle/>
        <a:p>
          <a:pPr algn="ctr"/>
          <a:endParaRPr lang="ru-RU"/>
        </a:p>
      </dgm:t>
    </dgm:pt>
    <dgm:pt modelId="{0A0D4D58-5287-4D5B-9FDF-5B7DC02B4D3B}" type="sibTrans" cxnId="{3340031C-4017-4C8A-AA09-82EB0FCFAC1B}">
      <dgm:prSet/>
      <dgm:spPr/>
      <dgm:t>
        <a:bodyPr/>
        <a:lstStyle/>
        <a:p>
          <a:pPr algn="ctr"/>
          <a:endParaRPr lang="ru-RU"/>
        </a:p>
      </dgm:t>
    </dgm:pt>
    <dgm:pt modelId="{023540F1-F986-4D29-930C-C7AD064D4718}">
      <dgm:prSet phldrT="[Текст]" custT="1"/>
      <dgm:spPr/>
      <dgm:t>
        <a:bodyPr/>
        <a:lstStyle/>
        <a:p>
          <a:pPr algn="ctr"/>
          <a:r>
            <a:rPr lang="ru-RU" sz="1400" b="1" dirty="0"/>
            <a:t>руководители </a:t>
          </a:r>
          <a:r>
            <a:rPr lang="ru-RU" sz="1400" b="1" dirty="0" err="1" smtClean="0"/>
            <a:t>учрежде-ний</a:t>
          </a:r>
          <a:r>
            <a:rPr lang="ru-RU" sz="1400" b="1" dirty="0" smtClean="0"/>
            <a:t> </a:t>
          </a:r>
          <a:r>
            <a:rPr lang="ru-RU" sz="1400" b="1" dirty="0"/>
            <a:t>культуры и спорта</a:t>
          </a:r>
        </a:p>
      </dgm:t>
    </dgm:pt>
    <dgm:pt modelId="{3739D720-2FF2-4902-8F4D-DA7FE2DB354F}" type="parTrans" cxnId="{986CDDBC-B06E-4411-B635-9C8D62B69DE2}">
      <dgm:prSet/>
      <dgm:spPr/>
      <dgm:t>
        <a:bodyPr/>
        <a:lstStyle/>
        <a:p>
          <a:pPr algn="ctr"/>
          <a:endParaRPr lang="ru-RU"/>
        </a:p>
      </dgm:t>
    </dgm:pt>
    <dgm:pt modelId="{E0971A82-EB5A-4DAA-8A7B-3423EC34A26F}" type="sibTrans" cxnId="{986CDDBC-B06E-4411-B635-9C8D62B69DE2}">
      <dgm:prSet/>
      <dgm:spPr/>
      <dgm:t>
        <a:bodyPr/>
        <a:lstStyle/>
        <a:p>
          <a:pPr algn="ctr"/>
          <a:endParaRPr lang="ru-RU"/>
        </a:p>
      </dgm:t>
    </dgm:pt>
    <dgm:pt modelId="{862EFA4E-AFC1-46DA-8410-14147DFC5FAD}">
      <dgm:prSet phldrT="[Текст]" custT="1"/>
      <dgm:spPr/>
      <dgm:t>
        <a:bodyPr/>
        <a:lstStyle/>
        <a:p>
          <a:pPr algn="ctr"/>
          <a:r>
            <a:rPr lang="ru-RU" sz="1400" b="1" dirty="0"/>
            <a:t>родители</a:t>
          </a:r>
        </a:p>
      </dgm:t>
    </dgm:pt>
    <dgm:pt modelId="{011DC9AC-39DD-42F5-B202-A6F9F01C0C1F}" type="parTrans" cxnId="{C360B572-7046-429C-8367-41A631DB1874}">
      <dgm:prSet/>
      <dgm:spPr/>
      <dgm:t>
        <a:bodyPr/>
        <a:lstStyle/>
        <a:p>
          <a:pPr algn="ctr"/>
          <a:endParaRPr lang="ru-RU"/>
        </a:p>
      </dgm:t>
    </dgm:pt>
    <dgm:pt modelId="{27ADE1A7-B5B4-4C7A-9EC0-FB31F875453F}" type="sibTrans" cxnId="{C360B572-7046-429C-8367-41A631DB1874}">
      <dgm:prSet/>
      <dgm:spPr/>
      <dgm:t>
        <a:bodyPr/>
        <a:lstStyle/>
        <a:p>
          <a:pPr algn="ctr"/>
          <a:endParaRPr lang="ru-RU"/>
        </a:p>
      </dgm:t>
    </dgm:pt>
    <dgm:pt modelId="{93208A1F-FCE2-495D-BC74-140DCEB7EEB3}">
      <dgm:prSet custT="1"/>
      <dgm:spPr/>
      <dgm:t>
        <a:bodyPr/>
        <a:lstStyle/>
        <a:p>
          <a:pPr algn="ctr"/>
          <a:r>
            <a:rPr lang="ru-RU" sz="1400" b="1" dirty="0"/>
            <a:t>учащиеся</a:t>
          </a:r>
        </a:p>
      </dgm:t>
    </dgm:pt>
    <dgm:pt modelId="{C44CAC29-A1D0-4ABE-B74C-A1EA0BD28F29}" type="parTrans" cxnId="{FD9C7C32-32CF-472A-8E51-B7AF37E32D3A}">
      <dgm:prSet/>
      <dgm:spPr/>
      <dgm:t>
        <a:bodyPr/>
        <a:lstStyle/>
        <a:p>
          <a:pPr algn="ctr"/>
          <a:endParaRPr lang="ru-RU"/>
        </a:p>
      </dgm:t>
    </dgm:pt>
    <dgm:pt modelId="{F20B3B1E-B855-49AF-825F-7BF79E4B9232}" type="sibTrans" cxnId="{FD9C7C32-32CF-472A-8E51-B7AF37E32D3A}">
      <dgm:prSet/>
      <dgm:spPr/>
      <dgm:t>
        <a:bodyPr/>
        <a:lstStyle/>
        <a:p>
          <a:pPr algn="ctr"/>
          <a:endParaRPr lang="ru-RU"/>
        </a:p>
      </dgm:t>
    </dgm:pt>
    <dgm:pt modelId="{4ED5301A-9A6B-433D-9134-EF4D4C15D651}">
      <dgm:prSet custT="1"/>
      <dgm:spPr/>
      <dgm:t>
        <a:bodyPr/>
        <a:lstStyle/>
        <a:p>
          <a:pPr algn="ctr"/>
          <a:r>
            <a:rPr lang="ru-RU" sz="1400" b="1" dirty="0"/>
            <a:t>общественные и  </a:t>
          </a:r>
          <a:r>
            <a:rPr lang="ru-RU" sz="1400" b="1" dirty="0" err="1" smtClean="0"/>
            <a:t>благотво-рительные</a:t>
          </a:r>
          <a:r>
            <a:rPr lang="ru-RU" sz="1400" b="1" dirty="0" smtClean="0"/>
            <a:t> </a:t>
          </a:r>
          <a:r>
            <a:rPr lang="ru-RU" sz="1400" b="1" dirty="0"/>
            <a:t>фонды</a:t>
          </a:r>
        </a:p>
      </dgm:t>
    </dgm:pt>
    <dgm:pt modelId="{55C71730-D208-469B-87E9-AB58BD3685F8}" type="parTrans" cxnId="{A90BB4FC-1D8F-4978-8538-1FB4A865E7FA}">
      <dgm:prSet/>
      <dgm:spPr/>
      <dgm:t>
        <a:bodyPr/>
        <a:lstStyle/>
        <a:p>
          <a:pPr algn="ctr"/>
          <a:endParaRPr lang="ru-RU"/>
        </a:p>
      </dgm:t>
    </dgm:pt>
    <dgm:pt modelId="{39D24934-C560-491A-ABF9-12B1F1F765DE}" type="sibTrans" cxnId="{A90BB4FC-1D8F-4978-8538-1FB4A865E7FA}">
      <dgm:prSet/>
      <dgm:spPr/>
      <dgm:t>
        <a:bodyPr/>
        <a:lstStyle/>
        <a:p>
          <a:pPr algn="ctr"/>
          <a:endParaRPr lang="ru-RU"/>
        </a:p>
      </dgm:t>
    </dgm:pt>
    <dgm:pt modelId="{EB5F8024-3D92-4C24-A108-E67E0663D704}">
      <dgm:prSet custT="1"/>
      <dgm:spPr/>
      <dgm:t>
        <a:bodyPr/>
        <a:lstStyle/>
        <a:p>
          <a:pPr algn="ctr"/>
          <a:r>
            <a:rPr lang="ru-RU" sz="1400" b="1" dirty="0"/>
            <a:t>государство</a:t>
          </a:r>
        </a:p>
      </dgm:t>
    </dgm:pt>
    <dgm:pt modelId="{B423A10A-BD38-4295-BAD6-21CA7B4CE23D}" type="parTrans" cxnId="{FA8AD383-9FD8-43F1-89CF-33F17F5AB5B0}">
      <dgm:prSet/>
      <dgm:spPr/>
      <dgm:t>
        <a:bodyPr/>
        <a:lstStyle/>
        <a:p>
          <a:pPr algn="ctr"/>
          <a:endParaRPr lang="ru-RU"/>
        </a:p>
      </dgm:t>
    </dgm:pt>
    <dgm:pt modelId="{F6746222-1D79-4669-B9D0-81B4D00A0EE6}" type="sibTrans" cxnId="{FA8AD383-9FD8-43F1-89CF-33F17F5AB5B0}">
      <dgm:prSet/>
      <dgm:spPr/>
      <dgm:t>
        <a:bodyPr/>
        <a:lstStyle/>
        <a:p>
          <a:pPr algn="ctr"/>
          <a:endParaRPr lang="ru-RU"/>
        </a:p>
      </dgm:t>
    </dgm:pt>
    <dgm:pt modelId="{E5513E79-3EFC-41E8-9ADB-17963BB043D1}">
      <dgm:prSet custT="1"/>
      <dgm:spPr/>
      <dgm:t>
        <a:bodyPr/>
        <a:lstStyle/>
        <a:p>
          <a:pPr algn="ctr"/>
          <a:r>
            <a:rPr lang="ru-RU" sz="1400" b="1" dirty="0" err="1" smtClean="0"/>
            <a:t>Учредите-ли</a:t>
          </a:r>
          <a:endParaRPr lang="ru-RU" sz="1400" b="1" dirty="0"/>
        </a:p>
      </dgm:t>
    </dgm:pt>
    <dgm:pt modelId="{AC3CE051-9757-4E0B-A7F4-32F74663DC76}" type="parTrans" cxnId="{65EABB6F-328E-404F-B1FC-37BBBA3D3536}">
      <dgm:prSet/>
      <dgm:spPr/>
      <dgm:t>
        <a:bodyPr/>
        <a:lstStyle/>
        <a:p>
          <a:pPr algn="ctr"/>
          <a:endParaRPr lang="ru-RU"/>
        </a:p>
      </dgm:t>
    </dgm:pt>
    <dgm:pt modelId="{5BBFC6DB-ACBC-4613-8A8C-E7F68FA503CC}" type="sibTrans" cxnId="{65EABB6F-328E-404F-B1FC-37BBBA3D3536}">
      <dgm:prSet/>
      <dgm:spPr/>
      <dgm:t>
        <a:bodyPr/>
        <a:lstStyle/>
        <a:p>
          <a:pPr algn="ctr"/>
          <a:endParaRPr lang="ru-RU"/>
        </a:p>
      </dgm:t>
    </dgm:pt>
    <dgm:pt modelId="{6D4239B4-EE15-48E8-AEF0-09E382731472}" type="pres">
      <dgm:prSet presAssocID="{AF39C99C-E50E-4440-9B58-769726FA5EB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147DCD-7A3C-4AE2-AB3A-8E9A1E279C9E}" type="pres">
      <dgm:prSet presAssocID="{AF39C99C-E50E-4440-9B58-769726FA5EBD}" presName="radial" presStyleCnt="0">
        <dgm:presLayoutVars>
          <dgm:animLvl val="ctr"/>
        </dgm:presLayoutVars>
      </dgm:prSet>
      <dgm:spPr/>
      <dgm:t>
        <a:bodyPr/>
        <a:lstStyle/>
        <a:p>
          <a:endParaRPr lang="ru-RU"/>
        </a:p>
      </dgm:t>
    </dgm:pt>
    <dgm:pt modelId="{7AF74F19-FDDF-402E-A46B-B1E05D3743E9}" type="pres">
      <dgm:prSet presAssocID="{BBBC751E-DE73-49DF-9027-13C295726AEE}" presName="centerShape" presStyleLbl="vennNode1" presStyleIdx="0" presStyleCnt="9" custScaleX="77523" custScaleY="43664" custLinFactNeighborX="1023" custLinFactNeighborY="0"/>
      <dgm:spPr/>
      <dgm:t>
        <a:bodyPr/>
        <a:lstStyle/>
        <a:p>
          <a:endParaRPr lang="ru-RU"/>
        </a:p>
      </dgm:t>
    </dgm:pt>
    <dgm:pt modelId="{DBF4DD6E-E055-496E-ABD9-9D32D76314B1}" type="pres">
      <dgm:prSet presAssocID="{436D5080-EA81-41A8-97C4-FF7E47CED1C4}" presName="node" presStyleLbl="vennNode1" presStyleIdx="1" presStyleCnt="9" custScaleX="115272" custScaleY="110510" custRadScaleRad="100445" custRadScaleInc="116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48F983-3711-4627-867A-9DFBA5C6C6F0}" type="pres">
      <dgm:prSet presAssocID="{F772E147-4BC1-4BCC-9259-71B8C09F7B16}" presName="node" presStyleLbl="vennNode1" presStyleIdx="2" presStyleCnt="9" custScaleX="104763" custScaleY="110508" custRadScaleRad="130308" custRadScaleInc="209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6CE40-DF6A-4C29-8C08-7AF88EB7A7C5}" type="pres">
      <dgm:prSet presAssocID="{023540F1-F986-4D29-930C-C7AD064D4718}" presName="node" presStyleLbl="vennNode1" presStyleIdx="3" presStyleCnt="9" custScaleX="110182" custScaleY="110510" custRadScaleRad="142564" custRadScaleInc="79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C6A49B-72FF-430C-99CF-C8947D6ED3B9}" type="pres">
      <dgm:prSet presAssocID="{E5513E79-3EFC-41E8-9ADB-17963BB043D1}" presName="node" presStyleLbl="vennNode1" presStyleIdx="4" presStyleCnt="9" custScaleX="115272" custScaleY="104926" custRadScaleRad="123051" custRadScaleInc="-38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082782-CE2C-44BA-884B-9A94851BE50D}" type="pres">
      <dgm:prSet presAssocID="{862EFA4E-AFC1-46DA-8410-14147DFC5FAD}" presName="node" presStyleLbl="vennNode1" presStyleIdx="5" presStyleCnt="9" custScaleX="115271" custScaleY="115436" custRadScaleRad="97659" custRadScaleInc="-14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6D791A-6217-4BF2-9DEB-C9E526B41CBB}" type="pres">
      <dgm:prSet presAssocID="{93208A1F-FCE2-495D-BC74-140DCEB7EEB3}" presName="node" presStyleLbl="vennNode1" presStyleIdx="6" presStyleCnt="9" custScaleX="115927" custScaleY="112643" custRadScaleRad="123163" custRadScaleInc="133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CAED7E-2478-440D-8571-E987EA86F7C6}" type="pres">
      <dgm:prSet presAssocID="{4ED5301A-9A6B-433D-9134-EF4D4C15D651}" presName="node" presStyleLbl="vennNode1" presStyleIdx="7" presStyleCnt="9" custScaleX="121018" custScaleY="110509" custRadScaleRad="124019" custRadScaleInc="32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A04AA9-4489-40BB-9DE5-3BDD5BD2FA59}" type="pres">
      <dgm:prSet presAssocID="{EB5F8024-3D92-4C24-A108-E67E0663D704}" presName="node" presStyleLbl="vennNode1" presStyleIdx="8" presStyleCnt="9" custScaleX="110509" custScaleY="110510" custRadScaleRad="121348" custRadScaleInc="31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60B572-7046-429C-8367-41A631DB1874}" srcId="{BBBC751E-DE73-49DF-9027-13C295726AEE}" destId="{862EFA4E-AFC1-46DA-8410-14147DFC5FAD}" srcOrd="4" destOrd="0" parTransId="{011DC9AC-39DD-42F5-B202-A6F9F01C0C1F}" sibTransId="{27ADE1A7-B5B4-4C7A-9EC0-FB31F875453F}"/>
    <dgm:cxn modelId="{0422E0D0-B137-49DB-907D-26C898A9ED20}" type="presOf" srcId="{436D5080-EA81-41A8-97C4-FF7E47CED1C4}" destId="{DBF4DD6E-E055-496E-ABD9-9D32D76314B1}" srcOrd="0" destOrd="0" presId="urn:microsoft.com/office/officeart/2005/8/layout/radial3"/>
    <dgm:cxn modelId="{986CDDBC-B06E-4411-B635-9C8D62B69DE2}" srcId="{BBBC751E-DE73-49DF-9027-13C295726AEE}" destId="{023540F1-F986-4D29-930C-C7AD064D4718}" srcOrd="2" destOrd="0" parTransId="{3739D720-2FF2-4902-8F4D-DA7FE2DB354F}" sibTransId="{E0971A82-EB5A-4DAA-8A7B-3423EC34A26F}"/>
    <dgm:cxn modelId="{1524489A-0BB5-4E2F-A340-54C93F709A22}" type="presOf" srcId="{862EFA4E-AFC1-46DA-8410-14147DFC5FAD}" destId="{D3082782-CE2C-44BA-884B-9A94851BE50D}" srcOrd="0" destOrd="0" presId="urn:microsoft.com/office/officeart/2005/8/layout/radial3"/>
    <dgm:cxn modelId="{2A56BBBE-E56C-4D6A-A8F0-CFCD90282327}" type="presOf" srcId="{023540F1-F986-4D29-930C-C7AD064D4718}" destId="{FB36CE40-DF6A-4C29-8C08-7AF88EB7A7C5}" srcOrd="0" destOrd="0" presId="urn:microsoft.com/office/officeart/2005/8/layout/radial3"/>
    <dgm:cxn modelId="{3340031C-4017-4C8A-AA09-82EB0FCFAC1B}" srcId="{BBBC751E-DE73-49DF-9027-13C295726AEE}" destId="{F772E147-4BC1-4BCC-9259-71B8C09F7B16}" srcOrd="1" destOrd="0" parTransId="{8019A845-008D-4E49-B387-A32D74F58BF9}" sibTransId="{0A0D4D58-5287-4D5B-9FDF-5B7DC02B4D3B}"/>
    <dgm:cxn modelId="{65EABB6F-328E-404F-B1FC-37BBBA3D3536}" srcId="{BBBC751E-DE73-49DF-9027-13C295726AEE}" destId="{E5513E79-3EFC-41E8-9ADB-17963BB043D1}" srcOrd="3" destOrd="0" parTransId="{AC3CE051-9757-4E0B-A7F4-32F74663DC76}" sibTransId="{5BBFC6DB-ACBC-4613-8A8C-E7F68FA503CC}"/>
    <dgm:cxn modelId="{582A8B4A-CCF0-4DCF-B343-CAD602977864}" type="presOf" srcId="{EB5F8024-3D92-4C24-A108-E67E0663D704}" destId="{22A04AA9-4489-40BB-9DE5-3BDD5BD2FA59}" srcOrd="0" destOrd="0" presId="urn:microsoft.com/office/officeart/2005/8/layout/radial3"/>
    <dgm:cxn modelId="{B6F12970-5187-4A50-860B-2A6B50859C1F}" type="presOf" srcId="{93208A1F-FCE2-495D-BC74-140DCEB7EEB3}" destId="{D96D791A-6217-4BF2-9DEB-C9E526B41CBB}" srcOrd="0" destOrd="0" presId="urn:microsoft.com/office/officeart/2005/8/layout/radial3"/>
    <dgm:cxn modelId="{55D3BE63-4457-4F70-822D-E84DBC344D3F}" srcId="{BBBC751E-DE73-49DF-9027-13C295726AEE}" destId="{436D5080-EA81-41A8-97C4-FF7E47CED1C4}" srcOrd="0" destOrd="0" parTransId="{35509A2B-B677-45DC-8BB0-F62F9D4F7D1B}" sibTransId="{F539DD81-36D0-48E3-BF3A-75B466C21333}"/>
    <dgm:cxn modelId="{2163C0B4-D98E-464A-9093-62BFF4603032}" srcId="{AF39C99C-E50E-4440-9B58-769726FA5EBD}" destId="{BBBC751E-DE73-49DF-9027-13C295726AEE}" srcOrd="0" destOrd="0" parTransId="{41A4DA54-DBD4-4E8A-836B-BA90538C8E79}" sibTransId="{EB803B9C-2010-40B9-BE0C-724DFA770AC4}"/>
    <dgm:cxn modelId="{B4FD2D0E-AEF7-4A56-914A-8E5E7283084B}" type="presOf" srcId="{4ED5301A-9A6B-433D-9134-EF4D4C15D651}" destId="{D9CAED7E-2478-440D-8571-E987EA86F7C6}" srcOrd="0" destOrd="0" presId="urn:microsoft.com/office/officeart/2005/8/layout/radial3"/>
    <dgm:cxn modelId="{FD9C7C32-32CF-472A-8E51-B7AF37E32D3A}" srcId="{BBBC751E-DE73-49DF-9027-13C295726AEE}" destId="{93208A1F-FCE2-495D-BC74-140DCEB7EEB3}" srcOrd="5" destOrd="0" parTransId="{C44CAC29-A1D0-4ABE-B74C-A1EA0BD28F29}" sibTransId="{F20B3B1E-B855-49AF-825F-7BF79E4B9232}"/>
    <dgm:cxn modelId="{5319770F-0E20-4A6C-AC54-1DD94AF1A5D5}" type="presOf" srcId="{BBBC751E-DE73-49DF-9027-13C295726AEE}" destId="{7AF74F19-FDDF-402E-A46B-B1E05D3743E9}" srcOrd="0" destOrd="0" presId="urn:microsoft.com/office/officeart/2005/8/layout/radial3"/>
    <dgm:cxn modelId="{AAD94E59-5374-4488-85E0-E70DCA0D10F3}" type="presOf" srcId="{AF39C99C-E50E-4440-9B58-769726FA5EBD}" destId="{6D4239B4-EE15-48E8-AEF0-09E382731472}" srcOrd="0" destOrd="0" presId="urn:microsoft.com/office/officeart/2005/8/layout/radial3"/>
    <dgm:cxn modelId="{FA8AD383-9FD8-43F1-89CF-33F17F5AB5B0}" srcId="{BBBC751E-DE73-49DF-9027-13C295726AEE}" destId="{EB5F8024-3D92-4C24-A108-E67E0663D704}" srcOrd="7" destOrd="0" parTransId="{B423A10A-BD38-4295-BAD6-21CA7B4CE23D}" sibTransId="{F6746222-1D79-4669-B9D0-81B4D00A0EE6}"/>
    <dgm:cxn modelId="{A90BB4FC-1D8F-4978-8538-1FB4A865E7FA}" srcId="{BBBC751E-DE73-49DF-9027-13C295726AEE}" destId="{4ED5301A-9A6B-433D-9134-EF4D4C15D651}" srcOrd="6" destOrd="0" parTransId="{55C71730-D208-469B-87E9-AB58BD3685F8}" sibTransId="{39D24934-C560-491A-ABF9-12B1F1F765DE}"/>
    <dgm:cxn modelId="{39EA3483-6973-409D-9412-F6178647A7C9}" type="presOf" srcId="{F772E147-4BC1-4BCC-9259-71B8C09F7B16}" destId="{B948F983-3711-4627-867A-9DFBA5C6C6F0}" srcOrd="0" destOrd="0" presId="urn:microsoft.com/office/officeart/2005/8/layout/radial3"/>
    <dgm:cxn modelId="{621D9995-5598-4C49-B895-F70A49DA463F}" type="presOf" srcId="{E5513E79-3EFC-41E8-9ADB-17963BB043D1}" destId="{79C6A49B-72FF-430C-99CF-C8947D6ED3B9}" srcOrd="0" destOrd="0" presId="urn:microsoft.com/office/officeart/2005/8/layout/radial3"/>
    <dgm:cxn modelId="{EBE3DBD1-10C6-4E6C-B93F-51FA0E7A93AF}" type="presParOf" srcId="{6D4239B4-EE15-48E8-AEF0-09E382731472}" destId="{F5147DCD-7A3C-4AE2-AB3A-8E9A1E279C9E}" srcOrd="0" destOrd="0" presId="urn:microsoft.com/office/officeart/2005/8/layout/radial3"/>
    <dgm:cxn modelId="{70552409-93DA-4437-A8C5-E7111743069C}" type="presParOf" srcId="{F5147DCD-7A3C-4AE2-AB3A-8E9A1E279C9E}" destId="{7AF74F19-FDDF-402E-A46B-B1E05D3743E9}" srcOrd="0" destOrd="0" presId="urn:microsoft.com/office/officeart/2005/8/layout/radial3"/>
    <dgm:cxn modelId="{404BB4CA-B96D-4A95-B239-60A05BBBBC2C}" type="presParOf" srcId="{F5147DCD-7A3C-4AE2-AB3A-8E9A1E279C9E}" destId="{DBF4DD6E-E055-496E-ABD9-9D32D76314B1}" srcOrd="1" destOrd="0" presId="urn:microsoft.com/office/officeart/2005/8/layout/radial3"/>
    <dgm:cxn modelId="{2ACD33F8-9F6F-44FF-8F36-B5DFA257CD9F}" type="presParOf" srcId="{F5147DCD-7A3C-4AE2-AB3A-8E9A1E279C9E}" destId="{B948F983-3711-4627-867A-9DFBA5C6C6F0}" srcOrd="2" destOrd="0" presId="urn:microsoft.com/office/officeart/2005/8/layout/radial3"/>
    <dgm:cxn modelId="{6F7A44D9-475E-4D61-933D-FD9BBBC1E289}" type="presParOf" srcId="{F5147DCD-7A3C-4AE2-AB3A-8E9A1E279C9E}" destId="{FB36CE40-DF6A-4C29-8C08-7AF88EB7A7C5}" srcOrd="3" destOrd="0" presId="urn:microsoft.com/office/officeart/2005/8/layout/radial3"/>
    <dgm:cxn modelId="{9E030678-BFBE-4AEA-A649-CC05794143DA}" type="presParOf" srcId="{F5147DCD-7A3C-4AE2-AB3A-8E9A1E279C9E}" destId="{79C6A49B-72FF-430C-99CF-C8947D6ED3B9}" srcOrd="4" destOrd="0" presId="urn:microsoft.com/office/officeart/2005/8/layout/radial3"/>
    <dgm:cxn modelId="{631372A4-8D81-40A6-8C14-26AEFB6D659C}" type="presParOf" srcId="{F5147DCD-7A3C-4AE2-AB3A-8E9A1E279C9E}" destId="{D3082782-CE2C-44BA-884B-9A94851BE50D}" srcOrd="5" destOrd="0" presId="urn:microsoft.com/office/officeart/2005/8/layout/radial3"/>
    <dgm:cxn modelId="{360F1C9E-7AFE-4FD6-B1FE-9B20E6BDAA0C}" type="presParOf" srcId="{F5147DCD-7A3C-4AE2-AB3A-8E9A1E279C9E}" destId="{D96D791A-6217-4BF2-9DEB-C9E526B41CBB}" srcOrd="6" destOrd="0" presId="urn:microsoft.com/office/officeart/2005/8/layout/radial3"/>
    <dgm:cxn modelId="{543FC1C6-DA50-4892-AC8D-FF7A52147C0C}" type="presParOf" srcId="{F5147DCD-7A3C-4AE2-AB3A-8E9A1E279C9E}" destId="{D9CAED7E-2478-440D-8571-E987EA86F7C6}" srcOrd="7" destOrd="0" presId="urn:microsoft.com/office/officeart/2005/8/layout/radial3"/>
    <dgm:cxn modelId="{70C13240-45FF-450A-84BF-6D321AD51766}" type="presParOf" srcId="{F5147DCD-7A3C-4AE2-AB3A-8E9A1E279C9E}" destId="{22A04AA9-4489-40BB-9DE5-3BDD5BD2FA59}" srcOrd="8" destOrd="0" presId="urn:microsoft.com/office/officeart/2005/8/layout/radial3"/>
  </dgm:cxnLst>
  <dgm:bg>
    <a:noFill/>
  </dgm:bg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711F3B-4553-40E5-87DF-B2AD14303F18}">
      <dsp:nvSpPr>
        <dsp:cNvPr id="0" name=""/>
        <dsp:cNvSpPr/>
      </dsp:nvSpPr>
      <dsp:spPr>
        <a:xfrm rot="5400000">
          <a:off x="-199426" y="203167"/>
          <a:ext cx="1329512" cy="930658"/>
        </a:xfrm>
        <a:prstGeom prst="chevron">
          <a:avLst/>
        </a:prstGeom>
        <a:gradFill rotWithShape="1">
          <a:gsLst>
            <a:gs pos="0">
              <a:schemeClr val="accent4">
                <a:tint val="65000"/>
                <a:satMod val="270000"/>
              </a:schemeClr>
            </a:gs>
            <a:gs pos="25000">
              <a:schemeClr val="accent4">
                <a:tint val="60000"/>
                <a:satMod val="300000"/>
              </a:schemeClr>
            </a:gs>
            <a:gs pos="100000">
              <a:schemeClr val="accent4">
                <a:tint val="29000"/>
                <a:satMod val="40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atMod val="15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5400000">
        <a:off x="-199426" y="203167"/>
        <a:ext cx="1329512" cy="930658"/>
      </dsp:txXfrm>
    </dsp:sp>
    <dsp:sp modelId="{9853E146-D59E-471D-8465-93C684A47C6D}">
      <dsp:nvSpPr>
        <dsp:cNvPr id="0" name=""/>
        <dsp:cNvSpPr/>
      </dsp:nvSpPr>
      <dsp:spPr>
        <a:xfrm rot="5400000">
          <a:off x="4101689" y="-3169269"/>
          <a:ext cx="864182" cy="720624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трудности с обеспечением реального производства квалифицированными рабочими и специалистами в силу несоответствия запросов молодых специалистов предлагаемым  условиям</a:t>
          </a:r>
          <a:endParaRPr lang="ru-RU" sz="1400" b="1" kern="1200" dirty="0"/>
        </a:p>
      </dsp:txBody>
      <dsp:txXfrm rot="5400000">
        <a:off x="4101689" y="-3169269"/>
        <a:ext cx="864182" cy="7206245"/>
      </dsp:txXfrm>
    </dsp:sp>
    <dsp:sp modelId="{3B32C0CA-217D-412F-BB83-AB59BF5FA19E}">
      <dsp:nvSpPr>
        <dsp:cNvPr id="0" name=""/>
        <dsp:cNvSpPr/>
      </dsp:nvSpPr>
      <dsp:spPr>
        <a:xfrm rot="5400000">
          <a:off x="-199426" y="1334870"/>
          <a:ext cx="1329512" cy="930658"/>
        </a:xfrm>
        <a:prstGeom prst="chevron">
          <a:avLst/>
        </a:prstGeom>
        <a:gradFill rotWithShape="1">
          <a:gsLst>
            <a:gs pos="0">
              <a:schemeClr val="accent4">
                <a:tint val="65000"/>
                <a:satMod val="270000"/>
              </a:schemeClr>
            </a:gs>
            <a:gs pos="25000">
              <a:schemeClr val="accent4">
                <a:tint val="60000"/>
                <a:satMod val="300000"/>
              </a:schemeClr>
            </a:gs>
            <a:gs pos="100000">
              <a:schemeClr val="accent4">
                <a:tint val="29000"/>
                <a:satMod val="40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atMod val="15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5400000">
        <a:off x="-199426" y="1334870"/>
        <a:ext cx="1329512" cy="930658"/>
      </dsp:txXfrm>
    </dsp:sp>
    <dsp:sp modelId="{63261006-929F-4DAD-AA69-343B8344457A}">
      <dsp:nvSpPr>
        <dsp:cNvPr id="0" name=""/>
        <dsp:cNvSpPr/>
      </dsp:nvSpPr>
      <dsp:spPr>
        <a:xfrm rot="5400000">
          <a:off x="4101689" y="-2035587"/>
          <a:ext cx="864182" cy="720624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несоответствие профессиональной подготовки рабочих и специалистов потребностям рынка труда;</a:t>
          </a:r>
          <a:endParaRPr lang="ru-RU" sz="1400" b="1" kern="1200" dirty="0"/>
        </a:p>
      </dsp:txBody>
      <dsp:txXfrm rot="5400000">
        <a:off x="4101689" y="-2035587"/>
        <a:ext cx="864182" cy="7206245"/>
      </dsp:txXfrm>
    </dsp:sp>
    <dsp:sp modelId="{6A7A1581-4714-45D3-951A-E89BD339FDA4}">
      <dsp:nvSpPr>
        <dsp:cNvPr id="0" name=""/>
        <dsp:cNvSpPr/>
      </dsp:nvSpPr>
      <dsp:spPr>
        <a:xfrm rot="5400000">
          <a:off x="-199426" y="2466573"/>
          <a:ext cx="1329512" cy="930658"/>
        </a:xfrm>
        <a:prstGeom prst="chevron">
          <a:avLst/>
        </a:prstGeom>
        <a:gradFill rotWithShape="1">
          <a:gsLst>
            <a:gs pos="0">
              <a:schemeClr val="accent4">
                <a:tint val="65000"/>
                <a:satMod val="270000"/>
              </a:schemeClr>
            </a:gs>
            <a:gs pos="25000">
              <a:schemeClr val="accent4">
                <a:tint val="60000"/>
                <a:satMod val="300000"/>
              </a:schemeClr>
            </a:gs>
            <a:gs pos="100000">
              <a:schemeClr val="accent4">
                <a:tint val="29000"/>
                <a:satMod val="40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atMod val="15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5400000">
        <a:off x="-199426" y="2466573"/>
        <a:ext cx="1329512" cy="930658"/>
      </dsp:txXfrm>
    </dsp:sp>
    <dsp:sp modelId="{0D098A82-D9AD-4DAC-B01D-0290CFD9DB01}">
      <dsp:nvSpPr>
        <dsp:cNvPr id="0" name=""/>
        <dsp:cNvSpPr/>
      </dsp:nvSpPr>
      <dsp:spPr>
        <a:xfrm rot="5400000">
          <a:off x="4101689" y="-903884"/>
          <a:ext cx="864182" cy="720624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отсутствие единой стратегии в подготовке кадров и осуществлении непрерывного образования, которая бы охватывала все формы и методы обучения</a:t>
          </a:r>
          <a:endParaRPr lang="ru-RU" sz="1400" b="1" kern="1200" dirty="0"/>
        </a:p>
      </dsp:txBody>
      <dsp:txXfrm rot="5400000">
        <a:off x="4101689" y="-903884"/>
        <a:ext cx="864182" cy="7206245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A1C08F-8D35-463E-BA1D-5B9F68E30A3C}">
      <dsp:nvSpPr>
        <dsp:cNvPr id="0" name=""/>
        <dsp:cNvSpPr/>
      </dsp:nvSpPr>
      <dsp:spPr>
        <a:xfrm>
          <a:off x="3348686" y="1189284"/>
          <a:ext cx="1602847" cy="1709493"/>
        </a:xfrm>
        <a:prstGeom prst="ellipse">
          <a:avLst/>
        </a:prstGeom>
        <a:solidFill>
          <a:srgbClr val="FFFF00">
            <a:alpha val="50000"/>
          </a:srgb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 smtClean="0"/>
            <a:t>Коммуни-кации</a:t>
          </a:r>
          <a:r>
            <a:rPr lang="ru-RU" sz="1400" b="1" kern="1200" dirty="0" smtClean="0"/>
            <a:t> проекта</a:t>
          </a:r>
          <a:endParaRPr lang="ru-RU" sz="1400" b="1" kern="1200" dirty="0"/>
        </a:p>
      </dsp:txBody>
      <dsp:txXfrm>
        <a:off x="3348686" y="1189284"/>
        <a:ext cx="1602847" cy="1709493"/>
      </dsp:txXfrm>
    </dsp:sp>
    <dsp:sp modelId="{5F583C04-73E3-44A7-9A83-00F75C08C9F9}">
      <dsp:nvSpPr>
        <dsp:cNvPr id="0" name=""/>
        <dsp:cNvSpPr/>
      </dsp:nvSpPr>
      <dsp:spPr>
        <a:xfrm>
          <a:off x="3276669" y="-177710"/>
          <a:ext cx="1570442" cy="1466909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План сбора </a:t>
          </a:r>
          <a:r>
            <a:rPr lang="ru-RU" sz="1400" b="1" kern="1200" dirty="0" err="1" smtClean="0"/>
            <a:t>информа-ции</a:t>
          </a:r>
          <a:endParaRPr lang="ru-RU" sz="1400" b="1" kern="1200" dirty="0"/>
        </a:p>
      </dsp:txBody>
      <dsp:txXfrm>
        <a:off x="3276669" y="-177710"/>
        <a:ext cx="1570442" cy="1466909"/>
      </dsp:txXfrm>
    </dsp:sp>
    <dsp:sp modelId="{30C7E7CE-77A8-45F4-9C85-176A4411441E}">
      <dsp:nvSpPr>
        <dsp:cNvPr id="0" name=""/>
        <dsp:cNvSpPr/>
      </dsp:nvSpPr>
      <dsp:spPr>
        <a:xfrm>
          <a:off x="4693032" y="614978"/>
          <a:ext cx="1433831" cy="1394294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План распределения информации </a:t>
          </a:r>
          <a:endParaRPr lang="ru-RU" sz="1400" b="1" kern="1200" dirty="0"/>
        </a:p>
      </dsp:txBody>
      <dsp:txXfrm>
        <a:off x="4693032" y="614978"/>
        <a:ext cx="1433831" cy="1394294"/>
      </dsp:txXfrm>
    </dsp:sp>
    <dsp:sp modelId="{FC6A70EF-34BA-4CF0-869D-7BB6812A826A}">
      <dsp:nvSpPr>
        <dsp:cNvPr id="0" name=""/>
        <dsp:cNvSpPr/>
      </dsp:nvSpPr>
      <dsp:spPr>
        <a:xfrm>
          <a:off x="4624941" y="2060679"/>
          <a:ext cx="1570013" cy="1528421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 smtClean="0"/>
            <a:t>Деталь-ное</a:t>
          </a:r>
          <a:r>
            <a:rPr lang="ru-RU" sz="1400" b="1" kern="1200" dirty="0" smtClean="0"/>
            <a:t> описание </a:t>
          </a:r>
          <a:r>
            <a:rPr lang="ru-RU" sz="1400" b="1" kern="1200" dirty="0" err="1" smtClean="0"/>
            <a:t>докумен-та</a:t>
          </a:r>
          <a:endParaRPr lang="ru-RU" sz="1400" b="1" kern="1200" dirty="0"/>
        </a:p>
      </dsp:txBody>
      <dsp:txXfrm>
        <a:off x="4624941" y="2060679"/>
        <a:ext cx="1570013" cy="1528421"/>
      </dsp:txXfrm>
    </dsp:sp>
    <dsp:sp modelId="{4FDB2B3C-3B19-4878-8191-DC853320D126}">
      <dsp:nvSpPr>
        <dsp:cNvPr id="0" name=""/>
        <dsp:cNvSpPr/>
      </dsp:nvSpPr>
      <dsp:spPr>
        <a:xfrm>
          <a:off x="3266851" y="2797009"/>
          <a:ext cx="1666008" cy="156852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План </a:t>
          </a:r>
          <a:r>
            <a:rPr lang="ru-RU" sz="1400" b="1" kern="1200" dirty="0" err="1" smtClean="0"/>
            <a:t>распреде-ления</a:t>
          </a:r>
          <a:r>
            <a:rPr lang="ru-RU" sz="1400" b="1" kern="1200" dirty="0" smtClean="0"/>
            <a:t> </a:t>
          </a:r>
          <a:r>
            <a:rPr lang="ru-RU" sz="1400" b="1" kern="1200" dirty="0" err="1" smtClean="0"/>
            <a:t>информа-ции</a:t>
          </a:r>
          <a:endParaRPr lang="ru-RU" sz="1400" b="1" kern="1200" dirty="0"/>
        </a:p>
      </dsp:txBody>
      <dsp:txXfrm>
        <a:off x="3266851" y="2797009"/>
        <a:ext cx="1666008" cy="1568526"/>
      </dsp:txXfrm>
    </dsp:sp>
    <dsp:sp modelId="{FE171120-553F-4375-903E-1C0261CC792E}">
      <dsp:nvSpPr>
        <dsp:cNvPr id="0" name=""/>
        <dsp:cNvSpPr/>
      </dsp:nvSpPr>
      <dsp:spPr>
        <a:xfrm>
          <a:off x="2018491" y="2060679"/>
          <a:ext cx="1542544" cy="1528421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График  </a:t>
          </a:r>
          <a:r>
            <a:rPr lang="ru-RU" sz="1400" b="1" kern="1200" dirty="0" err="1" smtClean="0"/>
            <a:t>взаимо-действия</a:t>
          </a:r>
          <a:endParaRPr lang="ru-RU" sz="1400" b="1" kern="1200" dirty="0"/>
        </a:p>
      </dsp:txBody>
      <dsp:txXfrm>
        <a:off x="2018491" y="2060679"/>
        <a:ext cx="1542544" cy="1528421"/>
      </dsp:txXfrm>
    </dsp:sp>
    <dsp:sp modelId="{4555AB39-C1E2-4B29-9BF3-243DB978BD89}">
      <dsp:nvSpPr>
        <dsp:cNvPr id="0" name=""/>
        <dsp:cNvSpPr/>
      </dsp:nvSpPr>
      <dsp:spPr>
        <a:xfrm>
          <a:off x="1988606" y="542967"/>
          <a:ext cx="1602313" cy="153831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Защита проекта от потери </a:t>
          </a:r>
          <a:r>
            <a:rPr lang="ru-RU" sz="1400" b="1" kern="1200" dirty="0" err="1" smtClean="0"/>
            <a:t>информа-ции</a:t>
          </a:r>
          <a:endParaRPr lang="ru-RU" sz="1400" b="1" kern="1200" dirty="0"/>
        </a:p>
      </dsp:txBody>
      <dsp:txXfrm>
        <a:off x="1988606" y="542967"/>
        <a:ext cx="1602313" cy="1538316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B5A49C-3D94-4C0C-B84D-33B131BD5693}">
      <dsp:nvSpPr>
        <dsp:cNvPr id="0" name=""/>
        <dsp:cNvSpPr/>
      </dsp:nvSpPr>
      <dsp:spPr>
        <a:xfrm rot="5400000">
          <a:off x="5701038" y="-1323393"/>
          <a:ext cx="536347" cy="3320288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/>
            <a:t>1700 рублей</a:t>
          </a:r>
          <a:endParaRPr lang="ru-RU" sz="1500" b="1" kern="1200" dirty="0"/>
        </a:p>
      </dsp:txBody>
      <dsp:txXfrm rot="5400000">
        <a:off x="5701038" y="-1323393"/>
        <a:ext cx="536347" cy="3320288"/>
      </dsp:txXfrm>
    </dsp:sp>
    <dsp:sp modelId="{3D2E2C5A-70DB-4072-B00E-9366E6D88A85}">
      <dsp:nvSpPr>
        <dsp:cNvPr id="0" name=""/>
        <dsp:cNvSpPr/>
      </dsp:nvSpPr>
      <dsp:spPr>
        <a:xfrm>
          <a:off x="108" y="1533"/>
          <a:ext cx="4308958" cy="67043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Затраты на материальное обеспечение</a:t>
          </a:r>
          <a:endParaRPr lang="ru-RU" sz="1900" b="1" kern="1200" dirty="0"/>
        </a:p>
      </dsp:txBody>
      <dsp:txXfrm>
        <a:off x="108" y="1533"/>
        <a:ext cx="4308958" cy="670434"/>
      </dsp:txXfrm>
    </dsp:sp>
    <dsp:sp modelId="{1848935B-7FB9-480B-901E-6F304479BCD2}">
      <dsp:nvSpPr>
        <dsp:cNvPr id="0" name=""/>
        <dsp:cNvSpPr/>
      </dsp:nvSpPr>
      <dsp:spPr>
        <a:xfrm rot="5400000">
          <a:off x="5712133" y="-607511"/>
          <a:ext cx="536347" cy="3296436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/>
            <a:t>8000 рублей</a:t>
          </a:r>
          <a:endParaRPr lang="ru-RU" sz="1500" b="1" kern="1200" dirty="0"/>
        </a:p>
      </dsp:txBody>
      <dsp:txXfrm rot="5400000">
        <a:off x="5712133" y="-607511"/>
        <a:ext cx="536347" cy="3296436"/>
      </dsp:txXfrm>
    </dsp:sp>
    <dsp:sp modelId="{A76ECCE2-9A7F-4DDB-8014-2907F03CC30D}">
      <dsp:nvSpPr>
        <dsp:cNvPr id="0" name=""/>
        <dsp:cNvSpPr/>
      </dsp:nvSpPr>
      <dsp:spPr>
        <a:xfrm>
          <a:off x="108" y="705489"/>
          <a:ext cx="4331980" cy="67043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PR - </a:t>
          </a:r>
          <a:r>
            <a:rPr lang="ru-RU" sz="1900" b="1" kern="1200" dirty="0" smtClean="0"/>
            <a:t>кампания</a:t>
          </a:r>
          <a:endParaRPr lang="ru-RU" sz="1900" b="1" kern="1200" dirty="0"/>
        </a:p>
      </dsp:txBody>
      <dsp:txXfrm>
        <a:off x="108" y="705489"/>
        <a:ext cx="4331980" cy="670434"/>
      </dsp:txXfrm>
    </dsp:sp>
    <dsp:sp modelId="{E6530E8F-1625-4CF9-B786-1C32D7AB0E5E}">
      <dsp:nvSpPr>
        <dsp:cNvPr id="0" name=""/>
        <dsp:cNvSpPr/>
      </dsp:nvSpPr>
      <dsp:spPr>
        <a:xfrm rot="5400000">
          <a:off x="5713917" y="94059"/>
          <a:ext cx="536347" cy="3301206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/>
            <a:t>26400 рублей</a:t>
          </a:r>
          <a:endParaRPr lang="ru-RU" sz="1500" b="1" kern="1200" dirty="0"/>
        </a:p>
      </dsp:txBody>
      <dsp:txXfrm rot="5400000">
        <a:off x="5713917" y="94059"/>
        <a:ext cx="536347" cy="3301206"/>
      </dsp:txXfrm>
    </dsp:sp>
    <dsp:sp modelId="{55223E9F-C46C-44B2-8B0A-A12EB5DDBBCA}">
      <dsp:nvSpPr>
        <dsp:cNvPr id="0" name=""/>
        <dsp:cNvSpPr/>
      </dsp:nvSpPr>
      <dsp:spPr>
        <a:xfrm>
          <a:off x="108" y="1409445"/>
          <a:ext cx="4331379" cy="67043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Утверждение программ </a:t>
          </a:r>
          <a:endParaRPr lang="ru-RU" sz="1900" b="1" kern="1200" dirty="0"/>
        </a:p>
      </dsp:txBody>
      <dsp:txXfrm>
        <a:off x="108" y="1409445"/>
        <a:ext cx="4331379" cy="670434"/>
      </dsp:txXfrm>
    </dsp:sp>
    <dsp:sp modelId="{31230504-7594-4398-B517-099380A8D7BF}">
      <dsp:nvSpPr>
        <dsp:cNvPr id="0" name=""/>
        <dsp:cNvSpPr/>
      </dsp:nvSpPr>
      <dsp:spPr>
        <a:xfrm rot="5400000">
          <a:off x="5702144" y="789832"/>
          <a:ext cx="536347" cy="3325059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/>
            <a:t>3000рублей</a:t>
          </a:r>
          <a:endParaRPr lang="ru-RU" sz="1500" b="1" kern="1200" dirty="0"/>
        </a:p>
      </dsp:txBody>
      <dsp:txXfrm rot="5400000">
        <a:off x="5702144" y="789832"/>
        <a:ext cx="536347" cy="3325059"/>
      </dsp:txXfrm>
    </dsp:sp>
    <dsp:sp modelId="{B8CD9663-3969-4D40-883C-2CD20243AADD}">
      <dsp:nvSpPr>
        <dsp:cNvPr id="0" name=""/>
        <dsp:cNvSpPr/>
      </dsp:nvSpPr>
      <dsp:spPr>
        <a:xfrm>
          <a:off x="108" y="2113401"/>
          <a:ext cx="4307257" cy="67043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Непредвиденные расходы</a:t>
          </a:r>
          <a:endParaRPr lang="ru-RU" sz="1900" b="1" kern="1200" dirty="0"/>
        </a:p>
      </dsp:txBody>
      <dsp:txXfrm>
        <a:off x="108" y="2113401"/>
        <a:ext cx="4307257" cy="670434"/>
      </dsp:txXfrm>
    </dsp:sp>
    <dsp:sp modelId="{166399FE-AF75-4BAD-A0CE-DFFAD3D37198}">
      <dsp:nvSpPr>
        <dsp:cNvPr id="0" name=""/>
        <dsp:cNvSpPr/>
      </dsp:nvSpPr>
      <dsp:spPr>
        <a:xfrm rot="5400000">
          <a:off x="6422684" y="2210692"/>
          <a:ext cx="536347" cy="1883763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/>
            <a:t>39100 рублей</a:t>
          </a:r>
          <a:endParaRPr lang="ru-RU" sz="1500" b="1" kern="1200" dirty="0"/>
        </a:p>
      </dsp:txBody>
      <dsp:txXfrm rot="5400000">
        <a:off x="6422684" y="2210692"/>
        <a:ext cx="536347" cy="1883763"/>
      </dsp:txXfrm>
    </dsp:sp>
    <dsp:sp modelId="{0C9C2D18-73A1-4FEF-A4C6-8AF67D62A668}">
      <dsp:nvSpPr>
        <dsp:cNvPr id="0" name=""/>
        <dsp:cNvSpPr/>
      </dsp:nvSpPr>
      <dsp:spPr>
        <a:xfrm>
          <a:off x="108" y="2817357"/>
          <a:ext cx="5748868" cy="67043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Итого </a:t>
          </a:r>
          <a:endParaRPr lang="ru-RU" sz="1900" b="1" kern="1200" dirty="0"/>
        </a:p>
      </dsp:txBody>
      <dsp:txXfrm>
        <a:off x="108" y="2817357"/>
        <a:ext cx="5748868" cy="670434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B89AA0-6A2A-43CF-92C5-DF2FE16916A7}">
      <dsp:nvSpPr>
        <dsp:cNvPr id="0" name=""/>
        <dsp:cNvSpPr/>
      </dsp:nvSpPr>
      <dsp:spPr>
        <a:xfrm>
          <a:off x="8" y="0"/>
          <a:ext cx="1999937" cy="41878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Актуальность модели в свете требований национальной </a:t>
          </a:r>
          <a:r>
            <a:rPr lang="ru-RU" sz="1600" b="1" kern="1200" dirty="0" err="1" smtClean="0"/>
            <a:t>образова-тельной</a:t>
          </a:r>
          <a:r>
            <a:rPr lang="ru-RU" sz="1600" b="1" kern="1200" dirty="0" smtClean="0"/>
            <a:t> инициативы «Наша новая школа»</a:t>
          </a:r>
          <a:endParaRPr lang="ru-RU" sz="1600" b="1" kern="1200" dirty="0"/>
        </a:p>
      </dsp:txBody>
      <dsp:txXfrm>
        <a:off x="8" y="1675130"/>
        <a:ext cx="1999937" cy="1675130"/>
      </dsp:txXfrm>
    </dsp:sp>
    <dsp:sp modelId="{82427F2E-CE07-484F-A8C6-3E58C06C0212}">
      <dsp:nvSpPr>
        <dsp:cNvPr id="0" name=""/>
        <dsp:cNvSpPr/>
      </dsp:nvSpPr>
      <dsp:spPr>
        <a:xfrm flipH="1">
          <a:off x="432051" y="216022"/>
          <a:ext cx="45713" cy="189616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0F34E84-3492-4C38-A21C-8B0C463BD499}">
      <dsp:nvSpPr>
        <dsp:cNvPr id="0" name=""/>
        <dsp:cNvSpPr/>
      </dsp:nvSpPr>
      <dsp:spPr>
        <a:xfrm>
          <a:off x="2061844" y="0"/>
          <a:ext cx="1999937" cy="41878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Обеспечение экономики региона собственными </a:t>
          </a:r>
          <a:r>
            <a:rPr lang="ru-RU" sz="1600" b="1" kern="1200" dirty="0" err="1" smtClean="0"/>
            <a:t>квалифициро-ванными</a:t>
          </a:r>
          <a:r>
            <a:rPr lang="ru-RU" sz="1600" b="1" kern="1200" dirty="0" smtClean="0"/>
            <a:t> </a:t>
          </a:r>
          <a:r>
            <a:rPr lang="ru-RU" sz="1600" b="1" kern="1200" dirty="0" err="1" smtClean="0"/>
            <a:t>специалиста-ми</a:t>
          </a:r>
          <a:endParaRPr lang="ru-RU" sz="1600" b="1" kern="1200" dirty="0"/>
        </a:p>
      </dsp:txBody>
      <dsp:txXfrm>
        <a:off x="2061844" y="1675130"/>
        <a:ext cx="1999937" cy="1675130"/>
      </dsp:txXfrm>
    </dsp:sp>
    <dsp:sp modelId="{0E17CEA5-BE81-4BA9-9A21-D17BA8859911}">
      <dsp:nvSpPr>
        <dsp:cNvPr id="0" name=""/>
        <dsp:cNvSpPr/>
      </dsp:nvSpPr>
      <dsp:spPr>
        <a:xfrm flipV="1">
          <a:off x="2376268" y="216022"/>
          <a:ext cx="69057" cy="119136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01FEAF8-89BC-49D4-95C3-323846C06680}">
      <dsp:nvSpPr>
        <dsp:cNvPr id="0" name=""/>
        <dsp:cNvSpPr/>
      </dsp:nvSpPr>
      <dsp:spPr>
        <a:xfrm>
          <a:off x="4122020" y="0"/>
          <a:ext cx="1999937" cy="41878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Обеспечение </a:t>
          </a:r>
          <a:r>
            <a:rPr lang="ru-RU" sz="1600" b="1" kern="1200" dirty="0" err="1" smtClean="0"/>
            <a:t>самореализа-ции</a:t>
          </a:r>
          <a:r>
            <a:rPr lang="ru-RU" sz="1600" b="1" kern="1200" dirty="0" smtClean="0"/>
            <a:t>, успешной социальной адаптации личности школьника</a:t>
          </a:r>
          <a:endParaRPr lang="ru-RU" sz="1600" b="1" kern="1200" dirty="0"/>
        </a:p>
      </dsp:txBody>
      <dsp:txXfrm>
        <a:off x="4122020" y="1675130"/>
        <a:ext cx="1999937" cy="1675130"/>
      </dsp:txXfrm>
    </dsp:sp>
    <dsp:sp modelId="{F46D4B38-66A8-4BFB-8C66-3D09841DFD8C}">
      <dsp:nvSpPr>
        <dsp:cNvPr id="0" name=""/>
        <dsp:cNvSpPr/>
      </dsp:nvSpPr>
      <dsp:spPr>
        <a:xfrm flipV="1">
          <a:off x="4392485" y="288029"/>
          <a:ext cx="125648" cy="45713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48A88AD-82CD-4581-880E-C287E4C287B3}">
      <dsp:nvSpPr>
        <dsp:cNvPr id="0" name=""/>
        <dsp:cNvSpPr/>
      </dsp:nvSpPr>
      <dsp:spPr>
        <a:xfrm>
          <a:off x="6181716" y="0"/>
          <a:ext cx="1999937" cy="41878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Ретрансляция опыта </a:t>
          </a:r>
          <a:endParaRPr lang="ru-RU" sz="1600" b="1" kern="1200" dirty="0"/>
        </a:p>
      </dsp:txBody>
      <dsp:txXfrm>
        <a:off x="6181716" y="1675130"/>
        <a:ext cx="1999937" cy="1675130"/>
      </dsp:txXfrm>
    </dsp:sp>
    <dsp:sp modelId="{199D384D-DB5F-45A5-A530-245C0AD576C8}">
      <dsp:nvSpPr>
        <dsp:cNvPr id="0" name=""/>
        <dsp:cNvSpPr/>
      </dsp:nvSpPr>
      <dsp:spPr>
        <a:xfrm flipV="1">
          <a:off x="6336701" y="360044"/>
          <a:ext cx="45713" cy="45713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8B97451-55E5-4F3F-80B1-9FA2EC1696D4}">
      <dsp:nvSpPr>
        <dsp:cNvPr id="0" name=""/>
        <dsp:cNvSpPr/>
      </dsp:nvSpPr>
      <dsp:spPr>
        <a:xfrm flipH="1" flipV="1">
          <a:off x="4068780" y="3565820"/>
          <a:ext cx="46001" cy="197051"/>
        </a:xfrm>
        <a:prstGeom prst="leftRightArrow">
          <a:avLst/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tint val="60000"/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96807B-73E9-4A17-90CF-B1DC9156FEBA}">
      <dsp:nvSpPr>
        <dsp:cNvPr id="0" name=""/>
        <dsp:cNvSpPr/>
      </dsp:nvSpPr>
      <dsp:spPr>
        <a:xfrm>
          <a:off x="1190" y="873642"/>
          <a:ext cx="1104304" cy="234446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65000"/>
                <a:satMod val="270000"/>
              </a:schemeClr>
            </a:gs>
            <a:gs pos="25000">
              <a:schemeClr val="accent4">
                <a:tint val="60000"/>
                <a:satMod val="300000"/>
              </a:schemeClr>
            </a:gs>
            <a:gs pos="100000">
              <a:schemeClr val="accent4">
                <a:tint val="29000"/>
                <a:satMod val="40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atMod val="15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дидактический учебный модуль</a:t>
          </a:r>
          <a:endParaRPr lang="ru-RU" sz="1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90" y="873642"/>
        <a:ext cx="1104304" cy="2344460"/>
      </dsp:txXfrm>
    </dsp:sp>
    <dsp:sp modelId="{38C81DD4-A145-420C-ADC8-E70FFEFA4AF0}">
      <dsp:nvSpPr>
        <dsp:cNvPr id="0" name=""/>
        <dsp:cNvSpPr/>
      </dsp:nvSpPr>
      <dsp:spPr>
        <a:xfrm>
          <a:off x="1465023" y="144017"/>
          <a:ext cx="3331731" cy="772389"/>
        </a:xfrm>
        <a:prstGeom prst="roundRect">
          <a:avLst>
            <a:gd name="adj" fmla="val 10000"/>
          </a:avLst>
        </a:prstGeom>
        <a:solidFill>
          <a:schemeClr val="lt1"/>
        </a:solidFill>
        <a:ln w="425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Управление профессиональным самоопределением </a:t>
          </a:r>
          <a:r>
            <a:rPr lang="ru-RU" sz="1600" b="1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учащихся в образовательном учреждении </a:t>
          </a:r>
          <a:endParaRPr lang="ru-RU" sz="1600" b="1" i="0" kern="1200" dirty="0">
            <a:solidFill>
              <a:schemeClr val="tx1"/>
            </a:solidFill>
          </a:endParaRPr>
        </a:p>
      </dsp:txBody>
      <dsp:txXfrm>
        <a:off x="1465023" y="144017"/>
        <a:ext cx="3331731" cy="772389"/>
      </dsp:txXfrm>
    </dsp:sp>
    <dsp:sp modelId="{3DA57171-AAAA-439E-800E-0C755CC5C742}">
      <dsp:nvSpPr>
        <dsp:cNvPr id="0" name=""/>
        <dsp:cNvSpPr/>
      </dsp:nvSpPr>
      <dsp:spPr>
        <a:xfrm>
          <a:off x="1798196" y="916406"/>
          <a:ext cx="250284" cy="8806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0616"/>
              </a:lnTo>
              <a:lnTo>
                <a:pt x="250284" y="880616"/>
              </a:lnTo>
            </a:path>
          </a:pathLst>
        </a:custGeom>
        <a:noFill/>
        <a:ln w="425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F81CD2-5D77-4379-A4DE-F08E3E270ED0}">
      <dsp:nvSpPr>
        <dsp:cNvPr id="0" name=""/>
        <dsp:cNvSpPr/>
      </dsp:nvSpPr>
      <dsp:spPr>
        <a:xfrm>
          <a:off x="2048480" y="1520947"/>
          <a:ext cx="1632347" cy="552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начальная школа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(1-3 классы)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2048480" y="1520947"/>
        <a:ext cx="1632347" cy="552152"/>
      </dsp:txXfrm>
    </dsp:sp>
    <dsp:sp modelId="{5F3A60CC-9E4E-4C6F-BB32-C6EBFDC1382A}">
      <dsp:nvSpPr>
        <dsp:cNvPr id="0" name=""/>
        <dsp:cNvSpPr/>
      </dsp:nvSpPr>
      <dsp:spPr>
        <a:xfrm>
          <a:off x="1798196" y="916406"/>
          <a:ext cx="273324" cy="15676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7693"/>
              </a:lnTo>
              <a:lnTo>
                <a:pt x="273324" y="1567693"/>
              </a:lnTo>
            </a:path>
          </a:pathLst>
        </a:custGeom>
        <a:noFill/>
        <a:ln w="425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A422D9-1038-4947-8EE5-AADC37042261}">
      <dsp:nvSpPr>
        <dsp:cNvPr id="0" name=""/>
        <dsp:cNvSpPr/>
      </dsp:nvSpPr>
      <dsp:spPr>
        <a:xfrm>
          <a:off x="2071520" y="2208023"/>
          <a:ext cx="1629732" cy="552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основная школа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(4-9 классы</a:t>
          </a: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ru-RU" sz="1200" kern="1200" dirty="0"/>
        </a:p>
      </dsp:txBody>
      <dsp:txXfrm>
        <a:off x="2071520" y="2208023"/>
        <a:ext cx="1629732" cy="552152"/>
      </dsp:txXfrm>
    </dsp:sp>
    <dsp:sp modelId="{3A2A51F9-4EF4-4820-A201-5122F6FACD0B}">
      <dsp:nvSpPr>
        <dsp:cNvPr id="0" name=""/>
        <dsp:cNvSpPr/>
      </dsp:nvSpPr>
      <dsp:spPr>
        <a:xfrm>
          <a:off x="1798196" y="916406"/>
          <a:ext cx="250284" cy="22609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60997"/>
              </a:lnTo>
              <a:lnTo>
                <a:pt x="250284" y="2260997"/>
              </a:lnTo>
            </a:path>
          </a:pathLst>
        </a:custGeom>
        <a:noFill/>
        <a:ln w="425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0D7D3C-9DE3-40C6-945F-B8A1B6E15D8E}">
      <dsp:nvSpPr>
        <dsp:cNvPr id="0" name=""/>
        <dsp:cNvSpPr/>
      </dsp:nvSpPr>
      <dsp:spPr>
        <a:xfrm>
          <a:off x="2048480" y="2901327"/>
          <a:ext cx="1702095" cy="552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средняя полная школа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(10-11 классы)</a:t>
          </a:r>
          <a:endParaRPr lang="ru-RU" sz="1200" b="1" kern="1200" dirty="0"/>
        </a:p>
      </dsp:txBody>
      <dsp:txXfrm>
        <a:off x="2048480" y="2901327"/>
        <a:ext cx="1702095" cy="552152"/>
      </dsp:txXfrm>
    </dsp:sp>
    <dsp:sp modelId="{53C26102-086A-49CD-BDDE-FCAD2C645FF8}">
      <dsp:nvSpPr>
        <dsp:cNvPr id="0" name=""/>
        <dsp:cNvSpPr/>
      </dsp:nvSpPr>
      <dsp:spPr>
        <a:xfrm>
          <a:off x="4991695" y="1054615"/>
          <a:ext cx="1104304" cy="210048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65000"/>
                <a:satMod val="270000"/>
              </a:schemeClr>
            </a:gs>
            <a:gs pos="25000">
              <a:schemeClr val="accent4">
                <a:tint val="60000"/>
                <a:satMod val="300000"/>
              </a:schemeClr>
            </a:gs>
            <a:gs pos="100000">
              <a:schemeClr val="accent4">
                <a:tint val="29000"/>
                <a:satMod val="40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atMod val="15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организация второй половины дня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ru-RU" sz="1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комплекс развивающих занятий профильной направленности)</a:t>
          </a:r>
          <a:endParaRPr lang="ru-RU" sz="1400" b="0" kern="1200" dirty="0">
            <a:solidFill>
              <a:schemeClr val="tx1"/>
            </a:solidFill>
          </a:endParaRPr>
        </a:p>
      </dsp:txBody>
      <dsp:txXfrm>
        <a:off x="4991695" y="1054615"/>
        <a:ext cx="1104304" cy="210048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F24546-D4A0-4E33-8477-56AED5CD9A36}">
      <dsp:nvSpPr>
        <dsp:cNvPr id="0" name=""/>
        <dsp:cNvSpPr/>
      </dsp:nvSpPr>
      <dsp:spPr>
        <a:xfrm>
          <a:off x="2279200" y="1512171"/>
          <a:ext cx="2304253" cy="2161872"/>
        </a:xfrm>
        <a:prstGeom prst="ellipse">
          <a:avLst/>
        </a:prstGeom>
        <a:solidFill>
          <a:srgbClr val="FFFF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школа</a:t>
          </a:r>
          <a:endParaRPr lang="ru-RU" sz="2000" b="1" kern="1200" dirty="0"/>
        </a:p>
      </dsp:txBody>
      <dsp:txXfrm>
        <a:off x="2279200" y="1512171"/>
        <a:ext cx="2304253" cy="2161872"/>
      </dsp:txXfrm>
    </dsp:sp>
    <dsp:sp modelId="{F42F86C3-D414-4ABA-8321-F4A16E4AED6A}">
      <dsp:nvSpPr>
        <dsp:cNvPr id="0" name=""/>
        <dsp:cNvSpPr/>
      </dsp:nvSpPr>
      <dsp:spPr>
        <a:xfrm>
          <a:off x="2351204" y="85896"/>
          <a:ext cx="2160244" cy="139206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Предприятия</a:t>
          </a:r>
          <a:endParaRPr lang="ru-RU" sz="1400" b="1" kern="1200" dirty="0"/>
        </a:p>
      </dsp:txBody>
      <dsp:txXfrm>
        <a:off x="2351204" y="85896"/>
        <a:ext cx="2160244" cy="1392062"/>
      </dsp:txXfrm>
    </dsp:sp>
    <dsp:sp modelId="{AF8177FE-E64D-4842-A0FC-E25B7C2ADDF1}">
      <dsp:nvSpPr>
        <dsp:cNvPr id="0" name=""/>
        <dsp:cNvSpPr/>
      </dsp:nvSpPr>
      <dsp:spPr>
        <a:xfrm>
          <a:off x="4347038" y="1296143"/>
          <a:ext cx="2602112" cy="139206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Учреждения дополнительного образования</a:t>
          </a:r>
          <a:endParaRPr lang="ru-RU" sz="1400" b="1" kern="1200" dirty="0"/>
        </a:p>
      </dsp:txBody>
      <dsp:txXfrm>
        <a:off x="4347038" y="1296143"/>
        <a:ext cx="2602112" cy="1392062"/>
      </dsp:txXfrm>
    </dsp:sp>
    <dsp:sp modelId="{9D4FAE84-1FCC-4F2F-99D9-4EDBDB02493F}">
      <dsp:nvSpPr>
        <dsp:cNvPr id="0" name=""/>
        <dsp:cNvSpPr/>
      </dsp:nvSpPr>
      <dsp:spPr>
        <a:xfrm>
          <a:off x="3636770" y="3384379"/>
          <a:ext cx="2746232" cy="139206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Учреждения культуры и спорта</a:t>
          </a:r>
          <a:endParaRPr lang="ru-RU" sz="1400" b="1" kern="1200" dirty="0"/>
        </a:p>
      </dsp:txBody>
      <dsp:txXfrm>
        <a:off x="3636770" y="3384379"/>
        <a:ext cx="2746232" cy="1392062"/>
      </dsp:txXfrm>
    </dsp:sp>
    <dsp:sp modelId="{10DC6E75-096D-4E69-9691-62FBDBB2F8DA}">
      <dsp:nvSpPr>
        <dsp:cNvPr id="0" name=""/>
        <dsp:cNvSpPr/>
      </dsp:nvSpPr>
      <dsp:spPr>
        <a:xfrm>
          <a:off x="540435" y="3312358"/>
          <a:ext cx="2853365" cy="139206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 smtClean="0"/>
            <a:t>Научно-исследовавтель-ские</a:t>
          </a:r>
          <a:r>
            <a:rPr lang="ru-RU" sz="1400" b="1" kern="1200" dirty="0" smtClean="0"/>
            <a:t> институты</a:t>
          </a:r>
          <a:endParaRPr lang="ru-RU" sz="1400" b="1" kern="1200" dirty="0"/>
        </a:p>
      </dsp:txBody>
      <dsp:txXfrm>
        <a:off x="540435" y="3312358"/>
        <a:ext cx="2853365" cy="1392062"/>
      </dsp:txXfrm>
    </dsp:sp>
    <dsp:sp modelId="{153BCC47-3615-4CBC-B794-EDD051ED54B8}">
      <dsp:nvSpPr>
        <dsp:cNvPr id="0" name=""/>
        <dsp:cNvSpPr/>
      </dsp:nvSpPr>
      <dsp:spPr>
        <a:xfrm>
          <a:off x="180393" y="1296154"/>
          <a:ext cx="2213852" cy="139206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 smtClean="0"/>
            <a:t>Ссузы</a:t>
          </a:r>
          <a:r>
            <a:rPr lang="ru-RU" sz="1400" b="1" kern="1200" dirty="0" smtClean="0"/>
            <a:t>, вузы</a:t>
          </a:r>
          <a:endParaRPr lang="ru-RU" sz="1400" b="1" kern="1200" dirty="0"/>
        </a:p>
      </dsp:txBody>
      <dsp:txXfrm>
        <a:off x="180393" y="1296154"/>
        <a:ext cx="2213852" cy="139206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F39962-A212-4828-AF28-232556DFAA3E}">
      <dsp:nvSpPr>
        <dsp:cNvPr id="0" name=""/>
        <dsp:cNvSpPr/>
      </dsp:nvSpPr>
      <dsp:spPr>
        <a:xfrm>
          <a:off x="2345087" y="2323"/>
          <a:ext cx="1659893" cy="8299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kern="1200" dirty="0" smtClean="0"/>
            <a:t>Результаты-продукты</a:t>
          </a:r>
          <a:endParaRPr lang="ru-RU" sz="1900" b="0" kern="1200" dirty="0"/>
        </a:p>
      </dsp:txBody>
      <dsp:txXfrm>
        <a:off x="2345087" y="2323"/>
        <a:ext cx="1659893" cy="829946"/>
      </dsp:txXfrm>
    </dsp:sp>
    <dsp:sp modelId="{0E9AB8EB-99DD-4A72-A99D-81BB7EC9B467}">
      <dsp:nvSpPr>
        <dsp:cNvPr id="0" name=""/>
        <dsp:cNvSpPr/>
      </dsp:nvSpPr>
      <dsp:spPr>
        <a:xfrm>
          <a:off x="2511077" y="832270"/>
          <a:ext cx="165989" cy="6224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2460"/>
              </a:lnTo>
              <a:lnTo>
                <a:pt x="165989" y="622460"/>
              </a:lnTo>
            </a:path>
          </a:pathLst>
        </a:custGeom>
        <a:noFill/>
        <a:ln w="425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4D4CE3-5C5C-42D7-B6A2-6A0C1F6FC95C}">
      <dsp:nvSpPr>
        <dsp:cNvPr id="0" name=""/>
        <dsp:cNvSpPr/>
      </dsp:nvSpPr>
      <dsp:spPr>
        <a:xfrm>
          <a:off x="2677066" y="1039757"/>
          <a:ext cx="1327914" cy="8299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b="0" kern="1200" dirty="0" smtClean="0"/>
            <a:t>Аналитическая справка о реализующихся образовательных услугах в сфере профессионального самоопределения учащихся</a:t>
          </a:r>
          <a:endParaRPr lang="ru-RU" sz="700" b="0" kern="1200" dirty="0"/>
        </a:p>
      </dsp:txBody>
      <dsp:txXfrm>
        <a:off x="2677066" y="1039757"/>
        <a:ext cx="1327914" cy="829946"/>
      </dsp:txXfrm>
    </dsp:sp>
    <dsp:sp modelId="{D7B9A33F-6CAB-4A4E-9642-FB96060B7DBF}">
      <dsp:nvSpPr>
        <dsp:cNvPr id="0" name=""/>
        <dsp:cNvSpPr/>
      </dsp:nvSpPr>
      <dsp:spPr>
        <a:xfrm>
          <a:off x="2511077" y="832270"/>
          <a:ext cx="165989" cy="16598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9893"/>
              </a:lnTo>
              <a:lnTo>
                <a:pt x="165989" y="1659893"/>
              </a:lnTo>
            </a:path>
          </a:pathLst>
        </a:custGeom>
        <a:noFill/>
        <a:ln w="425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4ABF12-ED53-410D-BBD2-7C5C157BC9E1}">
      <dsp:nvSpPr>
        <dsp:cNvPr id="0" name=""/>
        <dsp:cNvSpPr/>
      </dsp:nvSpPr>
      <dsp:spPr>
        <a:xfrm>
          <a:off x="2677066" y="2077190"/>
          <a:ext cx="1536968" cy="8299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b="0" kern="1200" dirty="0" smtClean="0"/>
            <a:t>Схема модели управления взаимодействием элементов инновационной инфраструктуры профессиональной системы обучения и воспитания.</a:t>
          </a:r>
          <a:endParaRPr lang="ru-RU" sz="700" b="0" kern="1200" dirty="0"/>
        </a:p>
      </dsp:txBody>
      <dsp:txXfrm>
        <a:off x="2677066" y="2077190"/>
        <a:ext cx="1536968" cy="829946"/>
      </dsp:txXfrm>
    </dsp:sp>
    <dsp:sp modelId="{122516D4-99A4-476C-BEE6-B8C705F812A2}">
      <dsp:nvSpPr>
        <dsp:cNvPr id="0" name=""/>
        <dsp:cNvSpPr/>
      </dsp:nvSpPr>
      <dsp:spPr>
        <a:xfrm>
          <a:off x="2511077" y="832270"/>
          <a:ext cx="165989" cy="26973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97326"/>
              </a:lnTo>
              <a:lnTo>
                <a:pt x="165989" y="2697326"/>
              </a:lnTo>
            </a:path>
          </a:pathLst>
        </a:custGeom>
        <a:noFill/>
        <a:ln w="425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78898E-CF61-4257-BCC9-C544033ECD35}">
      <dsp:nvSpPr>
        <dsp:cNvPr id="0" name=""/>
        <dsp:cNvSpPr/>
      </dsp:nvSpPr>
      <dsp:spPr>
        <a:xfrm>
          <a:off x="2677066" y="3114624"/>
          <a:ext cx="1327914" cy="8299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b="0" kern="1200" dirty="0" smtClean="0"/>
            <a:t>Методические рекомендации по внедрению модели управления процессом  профессионального самоопределения учащихся.</a:t>
          </a:r>
          <a:endParaRPr lang="ru-RU" sz="700" b="0" kern="1200" dirty="0"/>
        </a:p>
      </dsp:txBody>
      <dsp:txXfrm>
        <a:off x="2677066" y="3114624"/>
        <a:ext cx="1327914" cy="829946"/>
      </dsp:txXfrm>
    </dsp:sp>
    <dsp:sp modelId="{8941C4FC-EEFB-4921-BBF6-4BCBECD1693A}">
      <dsp:nvSpPr>
        <dsp:cNvPr id="0" name=""/>
        <dsp:cNvSpPr/>
      </dsp:nvSpPr>
      <dsp:spPr>
        <a:xfrm>
          <a:off x="2511077" y="832270"/>
          <a:ext cx="165989" cy="37347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34760"/>
              </a:lnTo>
              <a:lnTo>
                <a:pt x="165989" y="3734760"/>
              </a:lnTo>
            </a:path>
          </a:pathLst>
        </a:custGeom>
        <a:noFill/>
        <a:ln w="425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6FAC36-9535-478A-B87D-5D0788706C87}">
      <dsp:nvSpPr>
        <dsp:cNvPr id="0" name=""/>
        <dsp:cNvSpPr/>
      </dsp:nvSpPr>
      <dsp:spPr>
        <a:xfrm>
          <a:off x="2677066" y="4152057"/>
          <a:ext cx="1327914" cy="8299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b="0" kern="1200" dirty="0" smtClean="0"/>
            <a:t>Закрепление молодых специалистов на рабочих местах в собственных регионах</a:t>
          </a:r>
          <a:endParaRPr lang="ru-RU" sz="700" b="0" kern="1200" dirty="0"/>
        </a:p>
      </dsp:txBody>
      <dsp:txXfrm>
        <a:off x="2677066" y="4152057"/>
        <a:ext cx="1327914" cy="829946"/>
      </dsp:txXfrm>
    </dsp:sp>
    <dsp:sp modelId="{00BBF9DE-0DAB-48C1-942E-166658338AF0}">
      <dsp:nvSpPr>
        <dsp:cNvPr id="0" name=""/>
        <dsp:cNvSpPr/>
      </dsp:nvSpPr>
      <dsp:spPr>
        <a:xfrm>
          <a:off x="4419954" y="2323"/>
          <a:ext cx="1659893" cy="8299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kern="1200" dirty="0" smtClean="0"/>
            <a:t>Результаты - эффекты</a:t>
          </a:r>
          <a:endParaRPr lang="ru-RU" sz="1900" b="0" kern="1200" dirty="0"/>
        </a:p>
      </dsp:txBody>
      <dsp:txXfrm>
        <a:off x="4419954" y="2323"/>
        <a:ext cx="1659893" cy="829946"/>
      </dsp:txXfrm>
    </dsp:sp>
    <dsp:sp modelId="{311A4814-48F8-487E-B2A1-8DC1D9A7047A}">
      <dsp:nvSpPr>
        <dsp:cNvPr id="0" name=""/>
        <dsp:cNvSpPr/>
      </dsp:nvSpPr>
      <dsp:spPr>
        <a:xfrm>
          <a:off x="4585944" y="832270"/>
          <a:ext cx="165989" cy="6224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2460"/>
              </a:lnTo>
              <a:lnTo>
                <a:pt x="165989" y="622460"/>
              </a:lnTo>
            </a:path>
          </a:pathLst>
        </a:custGeom>
        <a:noFill/>
        <a:ln w="425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BDDA94-2965-4935-8E2A-C4493B2387C2}">
      <dsp:nvSpPr>
        <dsp:cNvPr id="0" name=""/>
        <dsp:cNvSpPr/>
      </dsp:nvSpPr>
      <dsp:spPr>
        <a:xfrm>
          <a:off x="4751933" y="1039757"/>
          <a:ext cx="1327914" cy="8299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b="0" kern="1200" dirty="0" smtClean="0"/>
            <a:t>Успешная социальная адаптация учащихся в условиях рыночной экономики</a:t>
          </a:r>
          <a:endParaRPr lang="ru-RU" sz="700" b="0" kern="1200" dirty="0"/>
        </a:p>
      </dsp:txBody>
      <dsp:txXfrm>
        <a:off x="4751933" y="1039757"/>
        <a:ext cx="1327914" cy="829946"/>
      </dsp:txXfrm>
    </dsp:sp>
    <dsp:sp modelId="{A838F77C-F02B-452F-A499-18F4914917B1}">
      <dsp:nvSpPr>
        <dsp:cNvPr id="0" name=""/>
        <dsp:cNvSpPr/>
      </dsp:nvSpPr>
      <dsp:spPr>
        <a:xfrm>
          <a:off x="4585944" y="832270"/>
          <a:ext cx="165989" cy="16598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9893"/>
              </a:lnTo>
              <a:lnTo>
                <a:pt x="165989" y="1659893"/>
              </a:lnTo>
            </a:path>
          </a:pathLst>
        </a:custGeom>
        <a:noFill/>
        <a:ln w="425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6E1D65-F799-4214-9109-D67C3776E439}">
      <dsp:nvSpPr>
        <dsp:cNvPr id="0" name=""/>
        <dsp:cNvSpPr/>
      </dsp:nvSpPr>
      <dsp:spPr>
        <a:xfrm>
          <a:off x="4751933" y="2077190"/>
          <a:ext cx="1327914" cy="8299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b="0" kern="1200" dirty="0" smtClean="0"/>
            <a:t>Сотрудничество со стейкхолдерами</a:t>
          </a:r>
          <a:endParaRPr lang="ru-RU" sz="700" b="0" kern="1200" dirty="0"/>
        </a:p>
      </dsp:txBody>
      <dsp:txXfrm>
        <a:off x="4751933" y="2077190"/>
        <a:ext cx="1327914" cy="829946"/>
      </dsp:txXfrm>
    </dsp:sp>
    <dsp:sp modelId="{7C5DB435-4E43-4394-B67B-CCBE03E3D45E}">
      <dsp:nvSpPr>
        <dsp:cNvPr id="0" name=""/>
        <dsp:cNvSpPr/>
      </dsp:nvSpPr>
      <dsp:spPr>
        <a:xfrm>
          <a:off x="4585944" y="832270"/>
          <a:ext cx="165989" cy="26973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97326"/>
              </a:lnTo>
              <a:lnTo>
                <a:pt x="165989" y="2697326"/>
              </a:lnTo>
            </a:path>
          </a:pathLst>
        </a:custGeom>
        <a:noFill/>
        <a:ln w="425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76E1F9-3845-4306-B16A-079E6CD1B92C}">
      <dsp:nvSpPr>
        <dsp:cNvPr id="0" name=""/>
        <dsp:cNvSpPr/>
      </dsp:nvSpPr>
      <dsp:spPr>
        <a:xfrm>
          <a:off x="4751933" y="3114624"/>
          <a:ext cx="1327914" cy="8299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b="0" kern="1200" dirty="0" smtClean="0"/>
            <a:t>Обеспечение регионами собственными кадрами</a:t>
          </a:r>
          <a:endParaRPr lang="ru-RU" sz="700" b="0" kern="1200" dirty="0"/>
        </a:p>
      </dsp:txBody>
      <dsp:txXfrm>
        <a:off x="4751933" y="3114624"/>
        <a:ext cx="1327914" cy="82994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88922D-B8E6-4467-AC3D-09FDEA994E8E}">
      <dsp:nvSpPr>
        <dsp:cNvPr id="0" name=""/>
        <dsp:cNvSpPr/>
      </dsp:nvSpPr>
      <dsp:spPr>
        <a:xfrm>
          <a:off x="2056595" y="0"/>
          <a:ext cx="4187952" cy="4187952"/>
        </a:xfrm>
        <a:prstGeom prst="diamond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F6C00CB-C314-4664-B66A-6AD4EEC43A35}">
      <dsp:nvSpPr>
        <dsp:cNvPr id="0" name=""/>
        <dsp:cNvSpPr/>
      </dsp:nvSpPr>
      <dsp:spPr>
        <a:xfrm>
          <a:off x="0" y="283475"/>
          <a:ext cx="3774314" cy="182309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В раскрытии возможностей образовательной среды школы как условия, обеспечивающего профессиональное самоопределение учащегося</a:t>
          </a:r>
          <a:endParaRPr lang="ru-RU" sz="1400" b="1" kern="1200" dirty="0"/>
        </a:p>
      </dsp:txBody>
      <dsp:txXfrm>
        <a:off x="0" y="283475"/>
        <a:ext cx="3774314" cy="1823090"/>
      </dsp:txXfrm>
    </dsp:sp>
    <dsp:sp modelId="{46448CC8-0BAF-418E-93BA-A753931E001E}">
      <dsp:nvSpPr>
        <dsp:cNvPr id="0" name=""/>
        <dsp:cNvSpPr/>
      </dsp:nvSpPr>
      <dsp:spPr>
        <a:xfrm>
          <a:off x="4431991" y="283475"/>
          <a:ext cx="3551254" cy="1823090"/>
        </a:xfrm>
        <a:prstGeom prst="round1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В  выделении этапов освоения образовательной среды школы во взаимосвязи с этапами профессионального самоопределения учащихся</a:t>
          </a:r>
          <a:endParaRPr lang="ru-RU" sz="1600" b="1" kern="1200" dirty="0"/>
        </a:p>
      </dsp:txBody>
      <dsp:txXfrm>
        <a:off x="4431991" y="283475"/>
        <a:ext cx="3551254" cy="1823090"/>
      </dsp:txXfrm>
    </dsp:sp>
    <dsp:sp modelId="{2C0F012B-F6D4-4FED-B042-DA3A8B09B77B}">
      <dsp:nvSpPr>
        <dsp:cNvPr id="0" name=""/>
        <dsp:cNvSpPr/>
      </dsp:nvSpPr>
      <dsp:spPr>
        <a:xfrm>
          <a:off x="112803" y="2155684"/>
          <a:ext cx="3790957" cy="182309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В уточнении сущности педагогической поддержки в процессе профессионального самоопределения учащихся</a:t>
          </a:r>
          <a:endParaRPr lang="ru-RU" sz="1700" b="1" kern="1200" dirty="0"/>
        </a:p>
      </dsp:txBody>
      <dsp:txXfrm>
        <a:off x="112803" y="2155684"/>
        <a:ext cx="3790957" cy="1823090"/>
      </dsp:txXfrm>
    </dsp:sp>
    <dsp:sp modelId="{267CA4D3-9BF9-47EA-8CE9-FA66F1ACACE8}">
      <dsp:nvSpPr>
        <dsp:cNvPr id="0" name=""/>
        <dsp:cNvSpPr/>
      </dsp:nvSpPr>
      <dsp:spPr>
        <a:xfrm>
          <a:off x="4397275" y="2083672"/>
          <a:ext cx="3556431" cy="182309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В организации сетевого взаимодействия, призванного решать проблему реализации потребностей профессионального самоопределения учащихся</a:t>
          </a:r>
          <a:endParaRPr lang="ru-RU" sz="1600" b="1" kern="1200" dirty="0"/>
        </a:p>
      </dsp:txBody>
      <dsp:txXfrm>
        <a:off x="4397275" y="2083672"/>
        <a:ext cx="3556431" cy="182309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4169CD-E0EA-43A2-A44E-63D1A1408D3A}">
      <dsp:nvSpPr>
        <dsp:cNvPr id="0" name=""/>
        <dsp:cNvSpPr/>
      </dsp:nvSpPr>
      <dsp:spPr>
        <a:xfrm rot="5400000">
          <a:off x="5983681" y="-1547451"/>
          <a:ext cx="536347" cy="3768403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Подготовительный этап</a:t>
          </a:r>
          <a:endParaRPr lang="ru-RU" sz="2000" kern="1200" dirty="0"/>
        </a:p>
      </dsp:txBody>
      <dsp:txXfrm rot="5400000">
        <a:off x="5983681" y="-1547451"/>
        <a:ext cx="536347" cy="3768403"/>
      </dsp:txXfrm>
    </dsp:sp>
    <dsp:sp modelId="{401CB569-6514-4368-A01C-289F397C7266}">
      <dsp:nvSpPr>
        <dsp:cNvPr id="0" name=""/>
        <dsp:cNvSpPr/>
      </dsp:nvSpPr>
      <dsp:spPr>
        <a:xfrm>
          <a:off x="846" y="1533"/>
          <a:ext cx="4366807" cy="67043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Ноябрь 2011</a:t>
          </a:r>
          <a:endParaRPr lang="ru-RU" sz="2000" kern="1200" dirty="0"/>
        </a:p>
      </dsp:txBody>
      <dsp:txXfrm>
        <a:off x="846" y="1533"/>
        <a:ext cx="4366807" cy="670434"/>
      </dsp:txXfrm>
    </dsp:sp>
    <dsp:sp modelId="{F07B2800-6540-47E5-B160-8B44E3AFD1AE}">
      <dsp:nvSpPr>
        <dsp:cNvPr id="0" name=""/>
        <dsp:cNvSpPr/>
      </dsp:nvSpPr>
      <dsp:spPr>
        <a:xfrm rot="5400000">
          <a:off x="5985047" y="-840952"/>
          <a:ext cx="536347" cy="3763318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Основной этап </a:t>
          </a:r>
          <a:endParaRPr lang="ru-RU" sz="2000" kern="1200" dirty="0"/>
        </a:p>
      </dsp:txBody>
      <dsp:txXfrm rot="5400000">
        <a:off x="5985047" y="-840952"/>
        <a:ext cx="536347" cy="3763318"/>
      </dsp:txXfrm>
    </dsp:sp>
    <dsp:sp modelId="{8F548C8A-CB2C-45E3-9065-AB11D9F7E016}">
      <dsp:nvSpPr>
        <dsp:cNvPr id="0" name=""/>
        <dsp:cNvSpPr/>
      </dsp:nvSpPr>
      <dsp:spPr>
        <a:xfrm>
          <a:off x="846" y="705489"/>
          <a:ext cx="4370715" cy="67043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Декабрь 2011 – август 2012</a:t>
          </a:r>
          <a:endParaRPr lang="ru-RU" sz="2000" kern="1200" dirty="0"/>
        </a:p>
      </dsp:txBody>
      <dsp:txXfrm>
        <a:off x="846" y="705489"/>
        <a:ext cx="4370715" cy="670434"/>
      </dsp:txXfrm>
    </dsp:sp>
    <dsp:sp modelId="{40DCA2B2-EE31-4D90-81D0-ABD0A0CEE742}">
      <dsp:nvSpPr>
        <dsp:cNvPr id="0" name=""/>
        <dsp:cNvSpPr/>
      </dsp:nvSpPr>
      <dsp:spPr>
        <a:xfrm rot="5400000">
          <a:off x="5982049" y="-139539"/>
          <a:ext cx="536347" cy="3768403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Внедренческий этап</a:t>
          </a:r>
          <a:endParaRPr lang="ru-RU" sz="2000" kern="1200" dirty="0"/>
        </a:p>
      </dsp:txBody>
      <dsp:txXfrm rot="5400000">
        <a:off x="5982049" y="-139539"/>
        <a:ext cx="536347" cy="3768403"/>
      </dsp:txXfrm>
    </dsp:sp>
    <dsp:sp modelId="{3D7E689D-72E7-41EA-967D-2A7486F6B138}">
      <dsp:nvSpPr>
        <dsp:cNvPr id="0" name=""/>
        <dsp:cNvSpPr/>
      </dsp:nvSpPr>
      <dsp:spPr>
        <a:xfrm>
          <a:off x="846" y="1409445"/>
          <a:ext cx="4365175" cy="67043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Август - сентябрь 2012 </a:t>
          </a:r>
          <a:endParaRPr lang="ru-RU" sz="2000" kern="1200" dirty="0"/>
        </a:p>
      </dsp:txBody>
      <dsp:txXfrm>
        <a:off x="846" y="1409445"/>
        <a:ext cx="4365175" cy="670434"/>
      </dsp:txXfrm>
    </dsp:sp>
    <dsp:sp modelId="{3D6915A3-63A2-4C61-831D-8BF458F11E7F}">
      <dsp:nvSpPr>
        <dsp:cNvPr id="0" name=""/>
        <dsp:cNvSpPr/>
      </dsp:nvSpPr>
      <dsp:spPr>
        <a:xfrm rot="5400000">
          <a:off x="6006304" y="589844"/>
          <a:ext cx="536347" cy="3717548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Аналитический этап</a:t>
          </a:r>
          <a:endParaRPr lang="ru-RU" sz="2000" kern="1200" dirty="0"/>
        </a:p>
      </dsp:txBody>
      <dsp:txXfrm rot="5400000">
        <a:off x="6006304" y="589844"/>
        <a:ext cx="536347" cy="3717548"/>
      </dsp:txXfrm>
    </dsp:sp>
    <dsp:sp modelId="{E638C0B4-0427-4C74-9795-DF64BDF70EF5}">
      <dsp:nvSpPr>
        <dsp:cNvPr id="0" name=""/>
        <dsp:cNvSpPr/>
      </dsp:nvSpPr>
      <dsp:spPr>
        <a:xfrm>
          <a:off x="0" y="2113401"/>
          <a:ext cx="4414857" cy="67043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1-15 сентября 2012</a:t>
          </a:r>
          <a:endParaRPr lang="ru-RU" sz="2000" kern="1200" dirty="0"/>
        </a:p>
      </dsp:txBody>
      <dsp:txXfrm>
        <a:off x="0" y="2113401"/>
        <a:ext cx="4414857" cy="670434"/>
      </dsp:txXfrm>
    </dsp:sp>
    <dsp:sp modelId="{19D0ACA7-618F-4F63-8D04-321B04D32B03}">
      <dsp:nvSpPr>
        <dsp:cNvPr id="0" name=""/>
        <dsp:cNvSpPr/>
      </dsp:nvSpPr>
      <dsp:spPr>
        <a:xfrm rot="5400000">
          <a:off x="6007705" y="1293800"/>
          <a:ext cx="536347" cy="3717548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Заключительный этап</a:t>
          </a:r>
          <a:endParaRPr lang="ru-RU" sz="2000" kern="1200" dirty="0"/>
        </a:p>
      </dsp:txBody>
      <dsp:txXfrm rot="5400000">
        <a:off x="6007705" y="1293800"/>
        <a:ext cx="536347" cy="3717548"/>
      </dsp:txXfrm>
    </dsp:sp>
    <dsp:sp modelId="{B4ADCD9A-D34F-4A80-A06E-88218A2B8BC0}">
      <dsp:nvSpPr>
        <dsp:cNvPr id="0" name=""/>
        <dsp:cNvSpPr/>
      </dsp:nvSpPr>
      <dsp:spPr>
        <a:xfrm>
          <a:off x="846" y="2817357"/>
          <a:ext cx="4416258" cy="67043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16-30 сентября 2012</a:t>
          </a:r>
          <a:endParaRPr lang="ru-RU" sz="2000" kern="1200" dirty="0"/>
        </a:p>
      </dsp:txBody>
      <dsp:txXfrm>
        <a:off x="846" y="2817357"/>
        <a:ext cx="4416258" cy="670434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890BFB-14DE-4A42-B980-976DC08D461C}">
      <dsp:nvSpPr>
        <dsp:cNvPr id="0" name=""/>
        <dsp:cNvSpPr/>
      </dsp:nvSpPr>
      <dsp:spPr>
        <a:xfrm>
          <a:off x="0" y="0"/>
          <a:ext cx="7996435" cy="825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Неполная реализация сетевого взаимодействия со стейкхолдерами</a:t>
          </a:r>
          <a:endParaRPr lang="ru-RU" sz="2300" kern="1200" dirty="0"/>
        </a:p>
      </dsp:txBody>
      <dsp:txXfrm>
        <a:off x="1681831" y="0"/>
        <a:ext cx="6314603" cy="825445"/>
      </dsp:txXfrm>
    </dsp:sp>
    <dsp:sp modelId="{6FE6FE78-5E1F-4511-B559-FEBB1E4E5D5A}">
      <dsp:nvSpPr>
        <dsp:cNvPr id="0" name=""/>
        <dsp:cNvSpPr/>
      </dsp:nvSpPr>
      <dsp:spPr>
        <a:xfrm>
          <a:off x="147571" y="72005"/>
          <a:ext cx="1599287" cy="660356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2153B1D-7920-4DE0-9AF3-1BE8F4221D2C}">
      <dsp:nvSpPr>
        <dsp:cNvPr id="0" name=""/>
        <dsp:cNvSpPr/>
      </dsp:nvSpPr>
      <dsp:spPr>
        <a:xfrm>
          <a:off x="0" y="907989"/>
          <a:ext cx="7996435" cy="825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Трудоустройство выпускников других регионов</a:t>
          </a:r>
          <a:endParaRPr lang="ru-RU" sz="2300" kern="1200" dirty="0"/>
        </a:p>
      </dsp:txBody>
      <dsp:txXfrm>
        <a:off x="1681831" y="907989"/>
        <a:ext cx="6314603" cy="825445"/>
      </dsp:txXfrm>
    </dsp:sp>
    <dsp:sp modelId="{F5A50D93-B98C-4218-B439-D95152FD2F2A}">
      <dsp:nvSpPr>
        <dsp:cNvPr id="0" name=""/>
        <dsp:cNvSpPr/>
      </dsp:nvSpPr>
      <dsp:spPr>
        <a:xfrm>
          <a:off x="82544" y="990534"/>
          <a:ext cx="1599287" cy="660356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1B0EE47-B982-4063-BACD-36414BF8C91E}">
      <dsp:nvSpPr>
        <dsp:cNvPr id="0" name=""/>
        <dsp:cNvSpPr/>
      </dsp:nvSpPr>
      <dsp:spPr>
        <a:xfrm>
          <a:off x="0" y="1815979"/>
          <a:ext cx="7996435" cy="825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Ухудшение состояния здоровья учащихся</a:t>
          </a:r>
          <a:endParaRPr lang="ru-RU" sz="2300" kern="1200" dirty="0"/>
        </a:p>
      </dsp:txBody>
      <dsp:txXfrm>
        <a:off x="1681831" y="1815979"/>
        <a:ext cx="6314603" cy="825445"/>
      </dsp:txXfrm>
    </dsp:sp>
    <dsp:sp modelId="{85CB10DC-7555-4180-8896-298010C982E2}">
      <dsp:nvSpPr>
        <dsp:cNvPr id="0" name=""/>
        <dsp:cNvSpPr/>
      </dsp:nvSpPr>
      <dsp:spPr>
        <a:xfrm>
          <a:off x="82544" y="1898523"/>
          <a:ext cx="1599287" cy="660356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25B6D16-00CB-4131-BCF4-2FEB3DA59E8D}">
      <dsp:nvSpPr>
        <dsp:cNvPr id="0" name=""/>
        <dsp:cNvSpPr/>
      </dsp:nvSpPr>
      <dsp:spPr>
        <a:xfrm>
          <a:off x="0" y="2723969"/>
          <a:ext cx="7996435" cy="825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Выход участников из проекта</a:t>
          </a:r>
          <a:endParaRPr lang="ru-RU" sz="2300" kern="1200" dirty="0"/>
        </a:p>
      </dsp:txBody>
      <dsp:txXfrm>
        <a:off x="1681831" y="2723969"/>
        <a:ext cx="6314603" cy="825445"/>
      </dsp:txXfrm>
    </dsp:sp>
    <dsp:sp modelId="{BDB1A386-9639-475B-AAE4-188C5348AAB2}">
      <dsp:nvSpPr>
        <dsp:cNvPr id="0" name=""/>
        <dsp:cNvSpPr/>
      </dsp:nvSpPr>
      <dsp:spPr>
        <a:xfrm>
          <a:off x="82544" y="2806513"/>
          <a:ext cx="1599287" cy="660356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998C91A-8B9B-4B98-A45D-C08A9B23BCAF}">
      <dsp:nvSpPr>
        <dsp:cNvPr id="0" name=""/>
        <dsp:cNvSpPr/>
      </dsp:nvSpPr>
      <dsp:spPr>
        <a:xfrm>
          <a:off x="0" y="3631958"/>
          <a:ext cx="7996435" cy="825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Реализация проекта не в полном объёме</a:t>
          </a:r>
          <a:endParaRPr lang="ru-RU" sz="2300" kern="1200" dirty="0"/>
        </a:p>
      </dsp:txBody>
      <dsp:txXfrm>
        <a:off x="1681831" y="3631958"/>
        <a:ext cx="6314603" cy="825445"/>
      </dsp:txXfrm>
    </dsp:sp>
    <dsp:sp modelId="{94C5BB81-C187-4ADE-BAED-DFFE80A7B3AC}">
      <dsp:nvSpPr>
        <dsp:cNvPr id="0" name=""/>
        <dsp:cNvSpPr/>
      </dsp:nvSpPr>
      <dsp:spPr>
        <a:xfrm>
          <a:off x="82544" y="3714503"/>
          <a:ext cx="1599287" cy="660356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176956-4FDB-42B5-9F8B-D49F5570FE50}">
      <dsp:nvSpPr>
        <dsp:cNvPr id="0" name=""/>
        <dsp:cNvSpPr/>
      </dsp:nvSpPr>
      <dsp:spPr>
        <a:xfrm>
          <a:off x="0" y="286335"/>
          <a:ext cx="8183562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C8DAEE-9AB8-4712-8CEA-DE2B9B35E666}">
      <dsp:nvSpPr>
        <dsp:cNvPr id="0" name=""/>
        <dsp:cNvSpPr/>
      </dsp:nvSpPr>
      <dsp:spPr>
        <a:xfrm>
          <a:off x="389598" y="20655"/>
          <a:ext cx="7791957" cy="5313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6523" tIns="0" rIns="216523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Создание творческой рабочей группы по изучению нормативно-правовой базы регионов по профильному обучению</a:t>
          </a:r>
          <a:endParaRPr lang="ru-RU" sz="1400" b="1" kern="1200" dirty="0"/>
        </a:p>
      </dsp:txBody>
      <dsp:txXfrm>
        <a:off x="389598" y="20655"/>
        <a:ext cx="7791957" cy="531360"/>
      </dsp:txXfrm>
    </dsp:sp>
    <dsp:sp modelId="{5C42E252-E008-41C5-B781-9D38921A1358}">
      <dsp:nvSpPr>
        <dsp:cNvPr id="0" name=""/>
        <dsp:cNvSpPr/>
      </dsp:nvSpPr>
      <dsp:spPr>
        <a:xfrm>
          <a:off x="0" y="1102815"/>
          <a:ext cx="8183562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B06A23-533C-4D49-84ED-16BEBE3DC47F}">
      <dsp:nvSpPr>
        <dsp:cNvPr id="0" name=""/>
        <dsp:cNvSpPr/>
      </dsp:nvSpPr>
      <dsp:spPr>
        <a:xfrm>
          <a:off x="408378" y="837135"/>
          <a:ext cx="7768159" cy="5313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6523" tIns="0" rIns="216523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effectLst/>
            </a:rPr>
            <a:t>Организация круглого стола со стейкхолдерами</a:t>
          </a:r>
          <a:endParaRPr lang="ru-RU" sz="1400" b="1" kern="1200" dirty="0">
            <a:effectLst/>
          </a:endParaRPr>
        </a:p>
      </dsp:txBody>
      <dsp:txXfrm>
        <a:off x="408378" y="837135"/>
        <a:ext cx="7768159" cy="531360"/>
      </dsp:txXfrm>
    </dsp:sp>
    <dsp:sp modelId="{6D9327DB-A337-43E1-9411-126CF4BD2199}">
      <dsp:nvSpPr>
        <dsp:cNvPr id="0" name=""/>
        <dsp:cNvSpPr/>
      </dsp:nvSpPr>
      <dsp:spPr>
        <a:xfrm>
          <a:off x="0" y="1919295"/>
          <a:ext cx="8183562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B283A2-075A-49CC-B7F8-46109796342D}">
      <dsp:nvSpPr>
        <dsp:cNvPr id="0" name=""/>
        <dsp:cNvSpPr/>
      </dsp:nvSpPr>
      <dsp:spPr>
        <a:xfrm>
          <a:off x="389598" y="1653615"/>
          <a:ext cx="7791957" cy="5313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6523" tIns="0" rIns="216523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Разработка модели профильной  системы  обучения</a:t>
          </a:r>
          <a:endParaRPr lang="ru-RU" sz="1400" b="1" kern="1200" dirty="0"/>
        </a:p>
      </dsp:txBody>
      <dsp:txXfrm>
        <a:off x="389598" y="1653615"/>
        <a:ext cx="7791957" cy="531360"/>
      </dsp:txXfrm>
    </dsp:sp>
    <dsp:sp modelId="{8EAAB572-DDCA-4556-BA01-314F28DF4099}">
      <dsp:nvSpPr>
        <dsp:cNvPr id="0" name=""/>
        <dsp:cNvSpPr/>
      </dsp:nvSpPr>
      <dsp:spPr>
        <a:xfrm>
          <a:off x="0" y="2735775"/>
          <a:ext cx="8183562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6846DC-87D7-427E-B02B-C3F2F270C6E6}">
      <dsp:nvSpPr>
        <dsp:cNvPr id="0" name=""/>
        <dsp:cNvSpPr/>
      </dsp:nvSpPr>
      <dsp:spPr>
        <a:xfrm>
          <a:off x="389598" y="2470095"/>
          <a:ext cx="7791957" cy="5313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6523" tIns="0" rIns="216523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Разработка учебных и воспитательных программ</a:t>
          </a:r>
          <a:endParaRPr lang="ru-RU" sz="1400" b="1" kern="1200" dirty="0"/>
        </a:p>
      </dsp:txBody>
      <dsp:txXfrm>
        <a:off x="389598" y="2470095"/>
        <a:ext cx="7791957" cy="531360"/>
      </dsp:txXfrm>
    </dsp:sp>
    <dsp:sp modelId="{1FF10E0B-B936-4CEB-B517-A910951DB180}">
      <dsp:nvSpPr>
        <dsp:cNvPr id="0" name=""/>
        <dsp:cNvSpPr/>
      </dsp:nvSpPr>
      <dsp:spPr>
        <a:xfrm>
          <a:off x="0" y="3552255"/>
          <a:ext cx="8183562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D60198-5031-4AD4-B36A-308A72D794AE}">
      <dsp:nvSpPr>
        <dsp:cNvPr id="0" name=""/>
        <dsp:cNvSpPr/>
      </dsp:nvSpPr>
      <dsp:spPr>
        <a:xfrm>
          <a:off x="389598" y="3286575"/>
          <a:ext cx="7791957" cy="5313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6523" tIns="0" rIns="216523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Заседание рабочей группы по составлению плана-графика по разработке создания инновационной  модели.</a:t>
          </a:r>
          <a:endParaRPr lang="ru-RU" sz="1400" b="1" kern="1200" dirty="0"/>
        </a:p>
      </dsp:txBody>
      <dsp:txXfrm>
        <a:off x="389598" y="3286575"/>
        <a:ext cx="7791957" cy="531360"/>
      </dsp:txXfrm>
    </dsp:sp>
    <dsp:sp modelId="{855BFDE4-25AE-48C7-B74D-7A7963222D2C}">
      <dsp:nvSpPr>
        <dsp:cNvPr id="0" name=""/>
        <dsp:cNvSpPr/>
      </dsp:nvSpPr>
      <dsp:spPr>
        <a:xfrm>
          <a:off x="0" y="4368735"/>
          <a:ext cx="8183562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1FA64D-FEDD-4BDD-B88D-4BF0964FC6FF}">
      <dsp:nvSpPr>
        <dsp:cNvPr id="0" name=""/>
        <dsp:cNvSpPr/>
      </dsp:nvSpPr>
      <dsp:spPr>
        <a:xfrm>
          <a:off x="389598" y="4103055"/>
          <a:ext cx="7791957" cy="5313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6523" tIns="0" rIns="21652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Внедрение образовательной модели </a:t>
          </a:r>
          <a:endParaRPr lang="ru-RU" sz="1800" b="1" kern="1200" dirty="0"/>
        </a:p>
      </dsp:txBody>
      <dsp:txXfrm>
        <a:off x="389598" y="4103055"/>
        <a:ext cx="7791957" cy="53136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F74F19-FDDF-402E-A46B-B1E05D3743E9}">
      <dsp:nvSpPr>
        <dsp:cNvPr id="0" name=""/>
        <dsp:cNvSpPr/>
      </dsp:nvSpPr>
      <dsp:spPr>
        <a:xfrm>
          <a:off x="3421502" y="1855335"/>
          <a:ext cx="2124753" cy="1196744"/>
        </a:xfrm>
        <a:prstGeom prst="ellipse">
          <a:avLst/>
        </a:prstGeom>
        <a:solidFill>
          <a:srgbClr val="FFFF00">
            <a:alpha val="50000"/>
          </a:srgb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школа как профильный ресурс</a:t>
          </a:r>
          <a:endParaRPr lang="ru-RU" sz="1400" b="1" kern="1200" dirty="0"/>
        </a:p>
      </dsp:txBody>
      <dsp:txXfrm>
        <a:off x="3421502" y="1855335"/>
        <a:ext cx="2124753" cy="1196744"/>
      </dsp:txXfrm>
    </dsp:sp>
    <dsp:sp modelId="{DBF4DD6E-E055-496E-ABD9-9D32D76314B1}">
      <dsp:nvSpPr>
        <dsp:cNvPr id="0" name=""/>
        <dsp:cNvSpPr/>
      </dsp:nvSpPr>
      <dsp:spPr>
        <a:xfrm>
          <a:off x="3820908" y="-88401"/>
          <a:ext cx="1579689" cy="1514431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 smtClean="0"/>
            <a:t>руководи-тели</a:t>
          </a:r>
          <a:r>
            <a:rPr lang="ru-RU" sz="1400" b="1" kern="1200" dirty="0" smtClean="0"/>
            <a:t> </a:t>
          </a:r>
          <a:r>
            <a:rPr lang="ru-RU" sz="1400" b="1" kern="1200" dirty="0"/>
            <a:t>вузов, </a:t>
          </a:r>
          <a:r>
            <a:rPr lang="ru-RU" sz="1400" b="1" kern="1200" dirty="0" err="1"/>
            <a:t>ссузов</a:t>
          </a:r>
          <a:endParaRPr lang="ru-RU" sz="1400" b="1" kern="1200" dirty="0"/>
        </a:p>
      </dsp:txBody>
      <dsp:txXfrm>
        <a:off x="3820908" y="-88401"/>
        <a:ext cx="1579689" cy="1514431"/>
      </dsp:txXfrm>
    </dsp:sp>
    <dsp:sp modelId="{B948F983-3711-4627-867A-9DFBA5C6C6F0}">
      <dsp:nvSpPr>
        <dsp:cNvPr id="0" name=""/>
        <dsp:cNvSpPr/>
      </dsp:nvSpPr>
      <dsp:spPr>
        <a:xfrm>
          <a:off x="5621107" y="343165"/>
          <a:ext cx="1435674" cy="151440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/>
            <a:t>руководители предприятий</a:t>
          </a:r>
        </a:p>
      </dsp:txBody>
      <dsp:txXfrm>
        <a:off x="5621107" y="343165"/>
        <a:ext cx="1435674" cy="1514403"/>
      </dsp:txXfrm>
    </dsp:sp>
    <dsp:sp modelId="{FB36CE40-DF6A-4C29-8C08-7AF88EB7A7C5}">
      <dsp:nvSpPr>
        <dsp:cNvPr id="0" name=""/>
        <dsp:cNvSpPr/>
      </dsp:nvSpPr>
      <dsp:spPr>
        <a:xfrm>
          <a:off x="6232045" y="1855332"/>
          <a:ext cx="1509936" cy="1514431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/>
            <a:t>руководители </a:t>
          </a:r>
          <a:r>
            <a:rPr lang="ru-RU" sz="1400" b="1" kern="1200" dirty="0" err="1" smtClean="0"/>
            <a:t>учрежде-ний</a:t>
          </a:r>
          <a:r>
            <a:rPr lang="ru-RU" sz="1400" b="1" kern="1200" dirty="0" smtClean="0"/>
            <a:t> </a:t>
          </a:r>
          <a:r>
            <a:rPr lang="ru-RU" sz="1400" b="1" kern="1200" dirty="0"/>
            <a:t>культуры и спорта</a:t>
          </a:r>
        </a:p>
      </dsp:txBody>
      <dsp:txXfrm>
        <a:off x="6232045" y="1855332"/>
        <a:ext cx="1509936" cy="1514431"/>
      </dsp:txXfrm>
    </dsp:sp>
    <dsp:sp modelId="{79C6A49B-72FF-430C-99CF-C8947D6ED3B9}">
      <dsp:nvSpPr>
        <dsp:cNvPr id="0" name=""/>
        <dsp:cNvSpPr/>
      </dsp:nvSpPr>
      <dsp:spPr>
        <a:xfrm>
          <a:off x="5256585" y="3240355"/>
          <a:ext cx="1579689" cy="1437908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 smtClean="0"/>
            <a:t>Учредите-ли</a:t>
          </a:r>
          <a:endParaRPr lang="ru-RU" sz="1400" b="1" kern="1200" dirty="0"/>
        </a:p>
      </dsp:txBody>
      <dsp:txXfrm>
        <a:off x="5256585" y="3240355"/>
        <a:ext cx="1579689" cy="1437908"/>
      </dsp:txXfrm>
    </dsp:sp>
    <dsp:sp modelId="{D3082782-CE2C-44BA-884B-9A94851BE50D}">
      <dsp:nvSpPr>
        <dsp:cNvPr id="0" name=""/>
        <dsp:cNvSpPr/>
      </dsp:nvSpPr>
      <dsp:spPr>
        <a:xfrm>
          <a:off x="3676907" y="3405740"/>
          <a:ext cx="1579676" cy="158193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/>
            <a:t>родители</a:t>
          </a:r>
        </a:p>
      </dsp:txBody>
      <dsp:txXfrm>
        <a:off x="3676907" y="3405740"/>
        <a:ext cx="1579676" cy="1581937"/>
      </dsp:txXfrm>
    </dsp:sp>
    <dsp:sp modelId="{D96D791A-6217-4BF2-9DEB-C9E526B41CBB}">
      <dsp:nvSpPr>
        <dsp:cNvPr id="0" name=""/>
        <dsp:cNvSpPr/>
      </dsp:nvSpPr>
      <dsp:spPr>
        <a:xfrm>
          <a:off x="1944217" y="3064850"/>
          <a:ext cx="1588665" cy="1543661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/>
            <a:t>учащиеся</a:t>
          </a:r>
        </a:p>
      </dsp:txBody>
      <dsp:txXfrm>
        <a:off x="1944217" y="3064850"/>
        <a:ext cx="1588665" cy="1543661"/>
      </dsp:txXfrm>
    </dsp:sp>
    <dsp:sp modelId="{D9CAED7E-2478-440D-8571-E987EA86F7C6}">
      <dsp:nvSpPr>
        <dsp:cNvPr id="0" name=""/>
        <dsp:cNvSpPr/>
      </dsp:nvSpPr>
      <dsp:spPr>
        <a:xfrm>
          <a:off x="1405275" y="1639306"/>
          <a:ext cx="1658433" cy="151441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/>
            <a:t>общественные и  </a:t>
          </a:r>
          <a:r>
            <a:rPr lang="ru-RU" sz="1400" b="1" kern="1200" dirty="0" err="1" smtClean="0"/>
            <a:t>благотво-рительные</a:t>
          </a:r>
          <a:r>
            <a:rPr lang="ru-RU" sz="1400" b="1" kern="1200" dirty="0" smtClean="0"/>
            <a:t> </a:t>
          </a:r>
          <a:r>
            <a:rPr lang="ru-RU" sz="1400" b="1" kern="1200" dirty="0"/>
            <a:t>фонды</a:t>
          </a:r>
        </a:p>
      </dsp:txBody>
      <dsp:txXfrm>
        <a:off x="1405275" y="1639306"/>
        <a:ext cx="1658433" cy="1514417"/>
      </dsp:txXfrm>
    </dsp:sp>
    <dsp:sp modelId="{22A04AA9-4489-40BB-9DE5-3BDD5BD2FA59}">
      <dsp:nvSpPr>
        <dsp:cNvPr id="0" name=""/>
        <dsp:cNvSpPr/>
      </dsp:nvSpPr>
      <dsp:spPr>
        <a:xfrm>
          <a:off x="2197367" y="127141"/>
          <a:ext cx="1514417" cy="1514431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/>
            <a:t>государство</a:t>
          </a:r>
        </a:p>
      </dsp:txBody>
      <dsp:txXfrm>
        <a:off x="2197367" y="127141"/>
        <a:ext cx="1514417" cy="15144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22.11.2011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22.11.2011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22.11.2011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22.11.2011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22.11.2011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22.11.2011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22.11.2011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22.11.2011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22.11.2011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22.11.2011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22.11.2011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93959E6-847B-4937-8C3D-49CDB5BA4EF3}" type="datetimeFigureOut">
              <a:rPr lang="uk-UA" smtClean="0"/>
              <a:pPr/>
              <a:t>22.11.2011</a:t>
            </a:fld>
            <a:endParaRPr lang="uk-UA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microsoft.com/office/2007/relationships/diagramDrawing" Target="../diagrams/drawing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microsoft.com/office/2007/relationships/diagramDrawing" Target="../diagrams/drawing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microsoft.com/office/2007/relationships/diagramDrawing" Target="../diagrams/drawing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microsoft.com/office/2007/relationships/diagramDrawing" Target="../diagrams/drawing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microsoft.com/office/2007/relationships/diagramDrawing" Target="../diagrams/drawing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microsoft.com/office/2007/relationships/diagramDrawing" Target="../diagrams/drawing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33400"/>
            <a:ext cx="7827016" cy="914400"/>
          </a:xfrm>
        </p:spPr>
        <p:txBody>
          <a:bodyPr>
            <a:normAutofit/>
          </a:bodyPr>
          <a:lstStyle/>
          <a:p>
            <a:pPr algn="ctr"/>
            <a:r>
              <a:rPr lang="ru-RU" sz="1200" i="1" dirty="0" smtClean="0">
                <a:solidFill>
                  <a:schemeClr val="tx1"/>
                </a:solidFill>
                <a:effectLst/>
              </a:rPr>
              <a:t>Президентская академия ФГБОУ ВПО «Российская академия народного хозяйства и государственной службы» Поволжский институт им. П.А.Столыпина</a:t>
            </a:r>
            <a:r>
              <a:rPr lang="ru-RU" sz="1300" i="1" dirty="0" smtClean="0">
                <a:effectLst/>
              </a:rPr>
              <a:t/>
            </a:r>
            <a:br>
              <a:rPr lang="ru-RU" sz="1300" i="1" dirty="0" smtClean="0">
                <a:effectLst/>
              </a:rPr>
            </a:br>
            <a:endParaRPr lang="ru-RU" sz="1300" dirty="0">
              <a:effectLst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796135" y="1447802"/>
            <a:ext cx="2714511" cy="4206112"/>
          </a:xfrm>
        </p:spPr>
        <p:txBody>
          <a:bodyPr/>
          <a:lstStyle/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pPr>
              <a:buFont typeface="Arial" pitchFamily="34" charset="0"/>
              <a:buChar char="•"/>
            </a:pPr>
            <a:endParaRPr lang="ru-RU" b="1" i="1" dirty="0" smtClean="0"/>
          </a:p>
          <a:p>
            <a:pPr>
              <a:buFont typeface="Arial" pitchFamily="34" charset="0"/>
              <a:buChar char="•"/>
            </a:pPr>
            <a:endParaRPr lang="ru-RU" b="1" i="1" dirty="0" smtClean="0"/>
          </a:p>
          <a:p>
            <a:pPr>
              <a:buFont typeface="Arial" pitchFamily="34" charset="0"/>
              <a:buChar char="•"/>
            </a:pPr>
            <a:endParaRPr lang="ru-RU" b="1" i="1" dirty="0" smtClean="0"/>
          </a:p>
          <a:p>
            <a:pPr>
              <a:buFont typeface="Arial" pitchFamily="34" charset="0"/>
              <a:buChar char="•"/>
            </a:pPr>
            <a:r>
              <a:rPr lang="ru-RU" b="1" i="1" dirty="0" smtClean="0"/>
              <a:t>Власова И. Е.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err="1" smtClean="0"/>
              <a:t>Газизова</a:t>
            </a:r>
            <a:r>
              <a:rPr lang="ru-RU" b="1" i="1" dirty="0" smtClean="0"/>
              <a:t> С. Х.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/>
              <a:t>Короткова Е. В.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err="1" smtClean="0"/>
              <a:t>Курушина</a:t>
            </a:r>
            <a:r>
              <a:rPr lang="ru-RU" b="1" i="1" dirty="0" smtClean="0"/>
              <a:t> М. В.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/>
              <a:t>Сафина Э.Р.</a:t>
            </a:r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55576" y="1412776"/>
            <a:ext cx="7632848" cy="472440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3000" b="1" i="1" dirty="0" smtClean="0">
                <a:solidFill>
                  <a:schemeClr val="accent3">
                    <a:lumMod val="75000"/>
                  </a:schemeClr>
                </a:solidFill>
              </a:rPr>
              <a:t>Совершенствование управления процессом профессионального самоопределения школьников.</a:t>
            </a:r>
          </a:p>
          <a:p>
            <a:pPr algn="ctr">
              <a:buNone/>
            </a:pPr>
            <a:endParaRPr lang="ru-RU" sz="30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 smtClean="0"/>
          </a:p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sz="1800" b="1" i="1" dirty="0" smtClean="0"/>
              <a:t>2011г.</a:t>
            </a:r>
            <a:endParaRPr lang="ru-RU" sz="1800" b="1" i="1" dirty="0"/>
          </a:p>
        </p:txBody>
      </p:sp>
      <p:pic>
        <p:nvPicPr>
          <p:cNvPr id="1026" name="Picture 2" descr="C:\Users\user\Desktop\101MSDCF\DSC025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663026"/>
            <a:ext cx="2952328" cy="22142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План – график по проекту</a:t>
            </a:r>
            <a:endParaRPr lang="ru-RU" i="1" dirty="0"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sz="quarter" idx="2"/>
          </p:nvPr>
        </p:nvGraphicFramePr>
        <p:xfrm>
          <a:off x="467544" y="548680"/>
          <a:ext cx="8136904" cy="3489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Риски проекта</a:t>
            </a:r>
            <a:endParaRPr lang="ru-RU" i="1" dirty="0"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608012" y="476672"/>
          <a:ext cx="7996435" cy="4460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Мероприятия проекта</a:t>
            </a:r>
            <a:endParaRPr lang="ru-RU" i="1" dirty="0"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48429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хема 3"/>
          <p:cNvGraphicFramePr/>
          <p:nvPr/>
        </p:nvGraphicFramePr>
        <p:xfrm>
          <a:off x="395536" y="476672"/>
          <a:ext cx="8424936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805264"/>
            <a:ext cx="8183880" cy="69152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Стейкхолдеры</a:t>
            </a:r>
            <a:endParaRPr lang="ru-RU" dirty="0"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Схема 6"/>
          <p:cNvGraphicFramePr/>
          <p:nvPr/>
        </p:nvGraphicFramePr>
        <p:xfrm>
          <a:off x="179512" y="476672"/>
          <a:ext cx="8820472" cy="49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2" descr="D:\Маргарита Викторовна\а\Книга_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9944" y="629072"/>
            <a:ext cx="1260140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Коммуникации проекта</a:t>
            </a:r>
            <a:endParaRPr lang="ru-RU" i="1" dirty="0"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D:\Маргарита Викторовна\а\Книга_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9944" y="629072"/>
            <a:ext cx="1260140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Бюджет проекта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4294967295"/>
          </p:nvPr>
        </p:nvGraphicFramePr>
        <p:xfrm>
          <a:off x="683568" y="908720"/>
          <a:ext cx="7632848" cy="3489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Эффективность проекта</a:t>
            </a:r>
            <a:endParaRPr lang="ru-RU" i="1" dirty="0"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548680"/>
          <a:ext cx="8183562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D:\Маргарита Викторовна\а\Книга_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9944" y="629072"/>
            <a:ext cx="1260140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33400"/>
            <a:ext cx="7827016" cy="914400"/>
          </a:xfrm>
        </p:spPr>
        <p:txBody>
          <a:bodyPr>
            <a:normAutofit/>
          </a:bodyPr>
          <a:lstStyle/>
          <a:p>
            <a:pPr algn="ctr"/>
            <a:r>
              <a:rPr lang="ru-RU" sz="1200" i="1" dirty="0" smtClean="0">
                <a:solidFill>
                  <a:schemeClr val="tx1"/>
                </a:solidFill>
                <a:effectLst/>
              </a:rPr>
              <a:t>Президентская академия ФГБОУ ВПО «Российская академия народного хозяйства и государственной службы» Поволжский институт им. П.А.Столыпина</a:t>
            </a:r>
            <a:r>
              <a:rPr lang="ru-RU" sz="1300" i="1" dirty="0" smtClean="0">
                <a:effectLst/>
              </a:rPr>
              <a:t/>
            </a:r>
            <a:br>
              <a:rPr lang="ru-RU" sz="1300" i="1" dirty="0" smtClean="0">
                <a:effectLst/>
              </a:rPr>
            </a:br>
            <a:endParaRPr lang="ru-RU" sz="1300" dirty="0">
              <a:effectLst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796135" y="1447802"/>
            <a:ext cx="2714511" cy="4206112"/>
          </a:xfrm>
        </p:spPr>
        <p:txBody>
          <a:bodyPr/>
          <a:lstStyle/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pPr>
              <a:buFont typeface="Arial" pitchFamily="34" charset="0"/>
              <a:buChar char="•"/>
            </a:pPr>
            <a:endParaRPr lang="ru-RU" b="1" i="1" dirty="0" smtClean="0"/>
          </a:p>
          <a:p>
            <a:pPr>
              <a:buFont typeface="Arial" pitchFamily="34" charset="0"/>
              <a:buChar char="•"/>
            </a:pPr>
            <a:endParaRPr lang="ru-RU" b="1" i="1" dirty="0" smtClean="0"/>
          </a:p>
          <a:p>
            <a:pPr>
              <a:buFont typeface="Arial" pitchFamily="34" charset="0"/>
              <a:buChar char="•"/>
            </a:pPr>
            <a:endParaRPr lang="ru-RU" b="1" i="1" dirty="0" smtClean="0"/>
          </a:p>
          <a:p>
            <a:pPr>
              <a:buFont typeface="Arial" pitchFamily="34" charset="0"/>
              <a:buChar char="•"/>
            </a:pPr>
            <a:r>
              <a:rPr lang="ru-RU" b="1" i="1" dirty="0" smtClean="0"/>
              <a:t>Власова И. Е.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err="1" smtClean="0"/>
              <a:t>Газизова</a:t>
            </a:r>
            <a:r>
              <a:rPr lang="ru-RU" b="1" i="1" dirty="0" smtClean="0"/>
              <a:t> С. Х.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/>
              <a:t>Короткова Е. В.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err="1" smtClean="0"/>
              <a:t>Курушина</a:t>
            </a:r>
            <a:r>
              <a:rPr lang="ru-RU" b="1" i="1" dirty="0" smtClean="0"/>
              <a:t> М. В.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/>
              <a:t>Сафина Э.Р.</a:t>
            </a:r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55576" y="1412776"/>
            <a:ext cx="7632848" cy="472440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3000" b="1" i="1" dirty="0" smtClean="0">
                <a:solidFill>
                  <a:schemeClr val="accent3">
                    <a:lumMod val="75000"/>
                  </a:schemeClr>
                </a:solidFill>
              </a:rPr>
              <a:t>Совершенствование управления процессом профессионального самоопределения школьников.</a:t>
            </a:r>
          </a:p>
          <a:p>
            <a:pPr algn="ctr">
              <a:buNone/>
            </a:pPr>
            <a:endParaRPr lang="ru-RU" sz="30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 smtClean="0"/>
          </a:p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sz="1800" b="1" i="1" dirty="0" smtClean="0"/>
              <a:t>2011г.</a:t>
            </a:r>
            <a:endParaRPr lang="ru-RU" sz="1800" b="1" i="1" dirty="0"/>
          </a:p>
        </p:txBody>
      </p:sp>
      <p:pic>
        <p:nvPicPr>
          <p:cNvPr id="1026" name="Picture 2" descr="C:\Users\user\Desktop\101MSDCF\DSC025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663026"/>
            <a:ext cx="2952328" cy="22142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11560" y="5589240"/>
            <a:ext cx="8183880" cy="6766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547664" y="548680"/>
            <a:ext cx="7175768" cy="4176464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</a:rPr>
              <a:t>Проблемы в сфере образования, которые сказываются на дальнейшем развитии экономики и бизнеса:</a:t>
            </a:r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11" name="Схема 10"/>
          <p:cNvGraphicFramePr/>
          <p:nvPr/>
        </p:nvGraphicFramePr>
        <p:xfrm>
          <a:off x="611560" y="2060848"/>
          <a:ext cx="8136904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D:\Маргарита Викторовна\а\Книга_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0130" y="620688"/>
            <a:ext cx="1260140" cy="1008112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8162104" cy="4389120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          Проблема</a:t>
            </a:r>
          </a:p>
          <a:p>
            <a:endParaRPr lang="ru-RU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Как повысить эффективность управления процесса профессионального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самоопределения учащихся?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596336" y="530352"/>
            <a:ext cx="1090944" cy="4389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D:\Маргарита Викторовна\а\Книга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1260140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8219256" cy="468052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/>
            </a:r>
            <a:br>
              <a:rPr lang="ru-RU" sz="2400" dirty="0" smtClean="0">
                <a:solidFill>
                  <a:schemeClr val="accent3">
                    <a:lumMod val="75000"/>
                  </a:schemeClr>
                </a:solidFill>
                <a:effectLst/>
              </a:rPr>
            </a:br>
            <a:endParaRPr lang="ru-RU" sz="2400" dirty="0"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548680"/>
            <a:ext cx="741682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endParaRPr lang="ru-RU" sz="36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>Разработка модели управления  профессионального самоопределения школьников.</a:t>
            </a:r>
            <a:endParaRPr lang="ru-RU" sz="28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" name="Picture 2" descr="D:\Маргарита Викторовна\а\Книга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0130" y="620688"/>
            <a:ext cx="1260140" cy="100811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707904" y="692696"/>
            <a:ext cx="119295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</a:rPr>
              <a:t>Цель:</a:t>
            </a:r>
            <a:endParaRPr lang="ru-RU" sz="5400" b="1" i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\/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/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type="body" idx="1"/>
          </p:nvPr>
        </p:nvSpPr>
        <p:spPr>
          <a:xfrm>
            <a:off x="468344" y="5229200"/>
            <a:ext cx="8183880" cy="815908"/>
          </a:xfrm>
        </p:spPr>
        <p:txBody>
          <a:bodyPr>
            <a:normAutofit/>
          </a:bodyPr>
          <a:lstStyle/>
          <a:p>
            <a:pPr lvl="0" algn="ctr"/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</a:p>
          <a:p>
            <a:pPr lvl="0"/>
            <a:endParaRPr lang="ru-RU" b="1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" name="Picture 2" descr="D:\Маргарита Викторовна\а\Книга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6632"/>
            <a:ext cx="1260140" cy="10081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1124745"/>
            <a:ext cx="712879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Проанализировать  современные образовательные услуги в сфере  профессионального самоопределения учащихся.</a:t>
            </a:r>
          </a:p>
          <a:p>
            <a:pPr lvl="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Создать образовательную среду, обеспечивающую доступность качественного образования и успешную социализацию.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67544" y="620688"/>
            <a:ext cx="7992888" cy="5033858"/>
          </a:xfrm>
        </p:spPr>
        <p:txBody>
          <a:bodyPr>
            <a:normAutofit/>
          </a:bodyPr>
          <a:lstStyle/>
          <a:p>
            <a:pPr lvl="0"/>
            <a:endParaRPr lang="ru-RU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0"/>
            <a:endParaRPr lang="ru-RU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Выявить условия преемственности в работе образовательных учреждений различного типа.</a:t>
            </a:r>
          </a:p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Усовершенствовать организационно-управленческие механизмы взаимодействия всех звеньев системы</a:t>
            </a:r>
            <a:endParaRPr lang="ru-RU" dirty="0"/>
          </a:p>
        </p:txBody>
      </p:sp>
      <p:pic>
        <p:nvPicPr>
          <p:cNvPr id="5" name="Picture 2" descr="D:\Маргарита Викторовна\а\Книга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548680"/>
            <a:ext cx="1260140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763688" y="4869160"/>
            <a:ext cx="5976664" cy="50405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Воспитательная среда,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внеклассная деятельность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691680" y="54868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Текст 5"/>
          <p:cNvSpPr txBox="1">
            <a:spLocks/>
          </p:cNvSpPr>
          <p:nvPr/>
        </p:nvSpPr>
        <p:spPr>
          <a:xfrm>
            <a:off x="1763688" y="5517232"/>
            <a:ext cx="5976664" cy="5040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118872" tIns="0" anchor="t">
            <a:normAutofit/>
          </a:bodyPr>
          <a:lstStyle/>
          <a:p>
            <a:pPr marL="0" marR="36576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Психолого-педагогическая деятельность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36576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3203848" y="1916832"/>
            <a:ext cx="43204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3131840" y="2780928"/>
            <a:ext cx="43204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203848" y="3645024"/>
            <a:ext cx="43204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/>
          <p:cNvSpPr/>
          <p:nvPr/>
        </p:nvSpPr>
        <p:spPr>
          <a:xfrm>
            <a:off x="6012160" y="1916832"/>
            <a:ext cx="360040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/>
          <p:cNvSpPr/>
          <p:nvPr/>
        </p:nvSpPr>
        <p:spPr>
          <a:xfrm>
            <a:off x="6012160" y="2780928"/>
            <a:ext cx="360040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>
            <a:off x="6084168" y="3645024"/>
            <a:ext cx="360040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>
            <a:off x="4788024" y="4221088"/>
            <a:ext cx="360040" cy="6480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верх 15"/>
          <p:cNvSpPr/>
          <p:nvPr/>
        </p:nvSpPr>
        <p:spPr>
          <a:xfrm>
            <a:off x="4788024" y="5301208"/>
            <a:ext cx="360040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войная стрелка вверх/вниз 18"/>
          <p:cNvSpPr/>
          <p:nvPr/>
        </p:nvSpPr>
        <p:spPr>
          <a:xfrm>
            <a:off x="7020272" y="4293096"/>
            <a:ext cx="288032" cy="504056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верх 21"/>
          <p:cNvSpPr/>
          <p:nvPr/>
        </p:nvSpPr>
        <p:spPr>
          <a:xfrm>
            <a:off x="2195736" y="4293096"/>
            <a:ext cx="360040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 descr="D:\Маргарита Викторовна\а\Книга_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548680"/>
            <a:ext cx="1260140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01208"/>
            <a:ext cx="8183880" cy="676656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>Модель сетевого взаимодействия ОУ</a:t>
            </a:r>
            <a:endParaRPr lang="ru-RU" sz="28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хема 3"/>
          <p:cNvGraphicFramePr/>
          <p:nvPr/>
        </p:nvGraphicFramePr>
        <p:xfrm>
          <a:off x="1043608" y="620688"/>
          <a:ext cx="7056784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D:\Маргарита Викторовна\а\Книга_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9944" y="629072"/>
            <a:ext cx="1260140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Новизна проекта</a:t>
            </a:r>
            <a:r>
              <a:rPr lang="ru-RU" sz="2800" i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/>
            </a:r>
            <a:br>
              <a:rPr lang="ru-RU" sz="2800" i="1" dirty="0" smtClean="0">
                <a:solidFill>
                  <a:schemeClr val="accent3">
                    <a:lumMod val="75000"/>
                  </a:schemeClr>
                </a:solidFill>
                <a:effectLst/>
              </a:rPr>
            </a:br>
            <a:endParaRPr lang="ru-RU" i="1" dirty="0"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2920" y="530352"/>
          <a:ext cx="8183880" cy="4187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D:\Маргарита Викторовна\а\Книга_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116632"/>
            <a:ext cx="1260140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1052</TotalTime>
  <Words>601</Words>
  <Application>Microsoft Office PowerPoint</Application>
  <PresentationFormat>Экран (4:3)</PresentationFormat>
  <Paragraphs>172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Президентская академия ФГБОУ ВПО «Российская академия народного хозяйства и государственной службы» Поволжский институт им. П.А.Столыпина </vt:lpstr>
      <vt:lpstr>Слайд 2</vt:lpstr>
      <vt:lpstr>Слайд 3</vt:lpstr>
      <vt:lpstr> </vt:lpstr>
      <vt:lpstr>\/                               /                                           </vt:lpstr>
      <vt:lpstr>Слайд 6</vt:lpstr>
      <vt:lpstr>Слайд 7</vt:lpstr>
      <vt:lpstr>Модель сетевого взаимодействия ОУ</vt:lpstr>
      <vt:lpstr>Новизна проекта </vt:lpstr>
      <vt:lpstr>План – график по проекту</vt:lpstr>
      <vt:lpstr>Риски проекта</vt:lpstr>
      <vt:lpstr>Мероприятия проекта</vt:lpstr>
      <vt:lpstr>Слайд 13</vt:lpstr>
      <vt:lpstr>Стейкхолдеры</vt:lpstr>
      <vt:lpstr>Коммуникации проекта</vt:lpstr>
      <vt:lpstr>Бюджет проекта</vt:lpstr>
      <vt:lpstr>Эффективность проекта</vt:lpstr>
      <vt:lpstr>Президентская академия ФГБОУ ВПО «Российская академия народного хозяйства и государственной службы» Поволжский институт им. П.А.Столыпина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Маргарита Викторовна</dc:creator>
  <cp:lastModifiedBy>Директор</cp:lastModifiedBy>
  <cp:revision>105</cp:revision>
  <dcterms:created xsi:type="dcterms:W3CDTF">2011-11-10T12:52:38Z</dcterms:created>
  <dcterms:modified xsi:type="dcterms:W3CDTF">2011-11-22T04:40:23Z</dcterms:modified>
</cp:coreProperties>
</file>