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56" r:id="rId2"/>
    <p:sldId id="273" r:id="rId3"/>
    <p:sldId id="275" r:id="rId4"/>
    <p:sldId id="258" r:id="rId5"/>
    <p:sldId id="259" r:id="rId6"/>
    <p:sldId id="264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76" r:id="rId15"/>
    <p:sldId id="268" r:id="rId16"/>
    <p:sldId id="270" r:id="rId17"/>
    <p:sldId id="269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A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3F2D79-DC8C-4527-B053-6896ACDB9A9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FE4B76-799E-48D5-989B-501F8FCB8036}">
      <dgm:prSet phldrT="[Текст]"/>
      <dgm:spPr/>
      <dgm:t>
        <a:bodyPr/>
        <a:lstStyle/>
        <a:p>
          <a:r>
            <a:rPr lang="ru-RU" dirty="0" smtClean="0"/>
            <a:t>УНТ</a:t>
          </a:r>
          <a:endParaRPr lang="ru-RU" dirty="0"/>
        </a:p>
      </dgm:t>
    </dgm:pt>
    <dgm:pt modelId="{A9AECA5D-3265-4F50-A135-C03DAAD27E6C}" type="parTrans" cxnId="{8B6C2F3A-6E54-4170-B8E5-4EA40707DB12}">
      <dgm:prSet/>
      <dgm:spPr/>
      <dgm:t>
        <a:bodyPr/>
        <a:lstStyle/>
        <a:p>
          <a:endParaRPr lang="ru-RU"/>
        </a:p>
      </dgm:t>
    </dgm:pt>
    <dgm:pt modelId="{34F3C7E9-EC6D-4BF4-A461-95634B6C59EE}" type="sibTrans" cxnId="{8B6C2F3A-6E54-4170-B8E5-4EA40707DB12}">
      <dgm:prSet/>
      <dgm:spPr/>
      <dgm:t>
        <a:bodyPr/>
        <a:lstStyle/>
        <a:p>
          <a:endParaRPr lang="ru-RU"/>
        </a:p>
      </dgm:t>
    </dgm:pt>
    <dgm:pt modelId="{11FC8E19-03CA-446F-B2F8-880871A444A4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B3777A3-0834-4016-B405-6D2ED180D9BD}" type="parTrans" cxnId="{2580AD99-3C78-4D74-9CB1-ED72AFD7D30C}">
      <dgm:prSet/>
      <dgm:spPr/>
      <dgm:t>
        <a:bodyPr/>
        <a:lstStyle/>
        <a:p>
          <a:endParaRPr lang="ru-RU"/>
        </a:p>
      </dgm:t>
    </dgm:pt>
    <dgm:pt modelId="{8BA12061-4227-4E69-BB8E-D33B407C80D1}" type="sibTrans" cxnId="{2580AD99-3C78-4D74-9CB1-ED72AFD7D30C}">
      <dgm:prSet/>
      <dgm:spPr/>
      <dgm:t>
        <a:bodyPr/>
        <a:lstStyle/>
        <a:p>
          <a:endParaRPr lang="ru-RU"/>
        </a:p>
      </dgm:t>
    </dgm:pt>
    <dgm:pt modelId="{251BE6CB-4351-4481-9B64-B20D69C5AECC}">
      <dgm:prSet phldrT="[Текст]" phldr="1"/>
      <dgm:spPr/>
      <dgm:t>
        <a:bodyPr/>
        <a:lstStyle/>
        <a:p>
          <a:endParaRPr lang="ru-RU" dirty="0"/>
        </a:p>
      </dgm:t>
    </dgm:pt>
    <dgm:pt modelId="{D919C572-C953-476B-82FC-E4E1107BF2DB}" type="parTrans" cxnId="{3ED419EF-5524-41F3-825B-7752F0848DA6}">
      <dgm:prSet/>
      <dgm:spPr/>
      <dgm:t>
        <a:bodyPr/>
        <a:lstStyle/>
        <a:p>
          <a:endParaRPr lang="ru-RU"/>
        </a:p>
      </dgm:t>
    </dgm:pt>
    <dgm:pt modelId="{6D82C783-0DF7-46B8-ADAA-5923EC5C39B1}" type="sibTrans" cxnId="{3ED419EF-5524-41F3-825B-7752F0848DA6}">
      <dgm:prSet/>
      <dgm:spPr/>
      <dgm:t>
        <a:bodyPr/>
        <a:lstStyle/>
        <a:p>
          <a:endParaRPr lang="ru-RU"/>
        </a:p>
      </dgm:t>
    </dgm:pt>
    <dgm:pt modelId="{E096B1A5-0013-477F-9D10-61E9A60CD60A}">
      <dgm:prSet phldrT="[Текст]" phldr="1"/>
      <dgm:spPr/>
      <dgm:t>
        <a:bodyPr/>
        <a:lstStyle/>
        <a:p>
          <a:endParaRPr lang="ru-RU" dirty="0"/>
        </a:p>
      </dgm:t>
    </dgm:pt>
    <dgm:pt modelId="{9ECEBF4A-ABB9-46D1-9136-21F5778D76E3}" type="parTrans" cxnId="{45E6D750-6628-4C81-BEEC-1184F5F3CF11}">
      <dgm:prSet/>
      <dgm:spPr/>
      <dgm:t>
        <a:bodyPr/>
        <a:lstStyle/>
        <a:p>
          <a:endParaRPr lang="ru-RU"/>
        </a:p>
      </dgm:t>
    </dgm:pt>
    <dgm:pt modelId="{46A3EEC4-AD6F-46C8-806C-F35E72D11C80}" type="sibTrans" cxnId="{45E6D750-6628-4C81-BEEC-1184F5F3CF11}">
      <dgm:prSet/>
      <dgm:spPr/>
      <dgm:t>
        <a:bodyPr/>
        <a:lstStyle/>
        <a:p>
          <a:endParaRPr lang="ru-RU"/>
        </a:p>
      </dgm:t>
    </dgm:pt>
    <dgm:pt modelId="{EBE25E40-4D06-4ABD-85ED-2A69DB979F77}">
      <dgm:prSet phldrT="[Текст]" custT="1"/>
      <dgm:spPr/>
      <dgm:t>
        <a:bodyPr/>
        <a:lstStyle/>
        <a:p>
          <a:r>
            <a:rPr lang="ru-RU" sz="1400" dirty="0" smtClean="0"/>
            <a:t>  </a:t>
          </a:r>
          <a:endParaRPr lang="ru-RU" sz="1400" dirty="0"/>
        </a:p>
      </dgm:t>
    </dgm:pt>
    <dgm:pt modelId="{EFD438AC-43AB-4B81-8471-B64C190C0CF8}" type="parTrans" cxnId="{840298AF-B41B-4CB6-A740-5F802961EBA4}">
      <dgm:prSet/>
      <dgm:spPr/>
      <dgm:t>
        <a:bodyPr/>
        <a:lstStyle/>
        <a:p>
          <a:endParaRPr lang="ru-RU"/>
        </a:p>
      </dgm:t>
    </dgm:pt>
    <dgm:pt modelId="{F63ACA0C-FDE8-4D5D-8B34-6EDEC833DE72}" type="sibTrans" cxnId="{840298AF-B41B-4CB6-A740-5F802961EBA4}">
      <dgm:prSet/>
      <dgm:spPr/>
      <dgm:t>
        <a:bodyPr/>
        <a:lstStyle/>
        <a:p>
          <a:endParaRPr lang="ru-RU"/>
        </a:p>
      </dgm:t>
    </dgm:pt>
    <dgm:pt modelId="{5B10405E-1079-498D-9291-17417A6622FD}">
      <dgm:prSet phldrT="[Текст]" phldr="1"/>
      <dgm:spPr/>
      <dgm:t>
        <a:bodyPr/>
        <a:lstStyle/>
        <a:p>
          <a:endParaRPr lang="ru-RU" dirty="0"/>
        </a:p>
      </dgm:t>
    </dgm:pt>
    <dgm:pt modelId="{DF9432B2-F4BB-4284-A00A-0E2F2C632DE7}" type="parTrans" cxnId="{0187FE94-2347-4F7D-A08A-41996E6D7BE7}">
      <dgm:prSet/>
      <dgm:spPr/>
      <dgm:t>
        <a:bodyPr/>
        <a:lstStyle/>
        <a:p>
          <a:endParaRPr lang="ru-RU"/>
        </a:p>
      </dgm:t>
    </dgm:pt>
    <dgm:pt modelId="{742B6772-BD95-4FE5-B543-BDD6FA95E03B}" type="sibTrans" cxnId="{0187FE94-2347-4F7D-A08A-41996E6D7BE7}">
      <dgm:prSet/>
      <dgm:spPr/>
      <dgm:t>
        <a:bodyPr/>
        <a:lstStyle/>
        <a:p>
          <a:endParaRPr lang="ru-RU"/>
        </a:p>
      </dgm:t>
    </dgm:pt>
    <dgm:pt modelId="{A7777456-90E7-4D0B-8051-D0667ED10B9E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4C673AC1-0105-4F32-95CD-403128824291}" type="parTrans" cxnId="{05C1A395-8267-48A9-8793-685C4407669B}">
      <dgm:prSet/>
      <dgm:spPr/>
      <dgm:t>
        <a:bodyPr/>
        <a:lstStyle/>
        <a:p>
          <a:endParaRPr lang="ru-RU"/>
        </a:p>
      </dgm:t>
    </dgm:pt>
    <dgm:pt modelId="{DBFAD184-BE15-4350-9FB2-C37EAA7E39F7}" type="sibTrans" cxnId="{05C1A395-8267-48A9-8793-685C4407669B}">
      <dgm:prSet/>
      <dgm:spPr/>
      <dgm:t>
        <a:bodyPr/>
        <a:lstStyle/>
        <a:p>
          <a:endParaRPr lang="ru-RU"/>
        </a:p>
      </dgm:t>
    </dgm:pt>
    <dgm:pt modelId="{5DACD6F1-0CC9-42BB-9AFA-24EC3A8CA9B3}" type="pres">
      <dgm:prSet presAssocID="{EA3F2D79-DC8C-4527-B053-6896ACDB9A9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50FA18-B80D-4D07-9D93-A02C80A04CD0}" type="pres">
      <dgm:prSet presAssocID="{69FE4B76-799E-48D5-989B-501F8FCB8036}" presName="centerShape" presStyleLbl="node0" presStyleIdx="0" presStyleCnt="1"/>
      <dgm:spPr/>
      <dgm:t>
        <a:bodyPr/>
        <a:lstStyle/>
        <a:p>
          <a:endParaRPr lang="ru-RU"/>
        </a:p>
      </dgm:t>
    </dgm:pt>
    <dgm:pt modelId="{E579BFD2-A55D-46A2-B9CF-80444671619A}" type="pres">
      <dgm:prSet presAssocID="{3B3777A3-0834-4016-B405-6D2ED180D9BD}" presName="parTrans" presStyleLbl="sibTrans2D1" presStyleIdx="0" presStyleCnt="5"/>
      <dgm:spPr/>
      <dgm:t>
        <a:bodyPr/>
        <a:lstStyle/>
        <a:p>
          <a:endParaRPr lang="ru-RU"/>
        </a:p>
      </dgm:t>
    </dgm:pt>
    <dgm:pt modelId="{215F0DC4-AE4D-4BCA-9073-3558C641A0C9}" type="pres">
      <dgm:prSet presAssocID="{3B3777A3-0834-4016-B405-6D2ED180D9BD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084AD40D-6783-48C6-AB97-E7BD622D1499}" type="pres">
      <dgm:prSet presAssocID="{11FC8E19-03CA-446F-B2F8-880871A444A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7CC4C-9878-4B89-B47B-EAFD84B9CB18}" type="pres">
      <dgm:prSet presAssocID="{D919C572-C953-476B-82FC-E4E1107BF2DB}" presName="parTrans" presStyleLbl="sibTrans2D1" presStyleIdx="1" presStyleCnt="5"/>
      <dgm:spPr/>
      <dgm:t>
        <a:bodyPr/>
        <a:lstStyle/>
        <a:p>
          <a:endParaRPr lang="ru-RU"/>
        </a:p>
      </dgm:t>
    </dgm:pt>
    <dgm:pt modelId="{CAB03F27-941A-4A4D-AADE-F1D3C7977E67}" type="pres">
      <dgm:prSet presAssocID="{D919C572-C953-476B-82FC-E4E1107BF2DB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53E79E7E-0644-47E3-9AA1-AFAC4D207569}" type="pres">
      <dgm:prSet presAssocID="{251BE6CB-4351-4481-9B64-B20D69C5AEC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EB1A8F-F682-4D94-B4AD-F4EB91A968FF}" type="pres">
      <dgm:prSet presAssocID="{9ECEBF4A-ABB9-46D1-9136-21F5778D76E3}" presName="parTrans" presStyleLbl="sibTrans2D1" presStyleIdx="2" presStyleCnt="5"/>
      <dgm:spPr/>
      <dgm:t>
        <a:bodyPr/>
        <a:lstStyle/>
        <a:p>
          <a:endParaRPr lang="ru-RU"/>
        </a:p>
      </dgm:t>
    </dgm:pt>
    <dgm:pt modelId="{A204D67A-F2DF-48B2-88CD-44E520EC8438}" type="pres">
      <dgm:prSet presAssocID="{9ECEBF4A-ABB9-46D1-9136-21F5778D76E3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260BE6F-F8DB-40FF-A8DA-C61C202BF772}" type="pres">
      <dgm:prSet presAssocID="{E096B1A5-0013-477F-9D10-61E9A60CD60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48A01-5C6D-4AF7-A9AC-83E784341E90}" type="pres">
      <dgm:prSet presAssocID="{EFD438AC-43AB-4B81-8471-B64C190C0CF8}" presName="parTrans" presStyleLbl="sibTrans2D1" presStyleIdx="3" presStyleCnt="5"/>
      <dgm:spPr/>
      <dgm:t>
        <a:bodyPr/>
        <a:lstStyle/>
        <a:p>
          <a:endParaRPr lang="ru-RU"/>
        </a:p>
      </dgm:t>
    </dgm:pt>
    <dgm:pt modelId="{E8941513-B097-4D65-A417-D55012730629}" type="pres">
      <dgm:prSet presAssocID="{EFD438AC-43AB-4B81-8471-B64C190C0CF8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A778412-A808-4BFD-8B95-E50462BA588F}" type="pres">
      <dgm:prSet presAssocID="{EBE25E40-4D06-4ABD-85ED-2A69DB979F7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2122B4-73F5-4CAF-974E-F50F89713D15}" type="pres">
      <dgm:prSet presAssocID="{4C673AC1-0105-4F32-95CD-403128824291}" presName="parTrans" presStyleLbl="sibTrans2D1" presStyleIdx="4" presStyleCnt="5"/>
      <dgm:spPr/>
      <dgm:t>
        <a:bodyPr/>
        <a:lstStyle/>
        <a:p>
          <a:endParaRPr lang="ru-RU"/>
        </a:p>
      </dgm:t>
    </dgm:pt>
    <dgm:pt modelId="{2BF6D590-FA67-4345-A506-F577C2132D60}" type="pres">
      <dgm:prSet presAssocID="{4C673AC1-0105-4F32-95CD-403128824291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702EFC18-3889-4C38-837A-35F185837E04}" type="pres">
      <dgm:prSet presAssocID="{A7777456-90E7-4D0B-8051-D0667ED10B9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BBABB9-0357-423F-8530-CFD272631682}" type="presOf" srcId="{EA3F2D79-DC8C-4527-B053-6896ACDB9A94}" destId="{5DACD6F1-0CC9-42BB-9AFA-24EC3A8CA9B3}" srcOrd="0" destOrd="0" presId="urn:microsoft.com/office/officeart/2005/8/layout/radial5"/>
    <dgm:cxn modelId="{C157B658-8F95-466A-825C-C6270A8BE40F}" type="presOf" srcId="{9ECEBF4A-ABB9-46D1-9136-21F5778D76E3}" destId="{A204D67A-F2DF-48B2-88CD-44E520EC8438}" srcOrd="1" destOrd="0" presId="urn:microsoft.com/office/officeart/2005/8/layout/radial5"/>
    <dgm:cxn modelId="{4B856EBB-2BD8-4E7C-9AD5-0C843B379BCF}" type="presOf" srcId="{251BE6CB-4351-4481-9B64-B20D69C5AECC}" destId="{53E79E7E-0644-47E3-9AA1-AFAC4D207569}" srcOrd="0" destOrd="0" presId="urn:microsoft.com/office/officeart/2005/8/layout/radial5"/>
    <dgm:cxn modelId="{05C1A395-8267-48A9-8793-685C4407669B}" srcId="{69FE4B76-799E-48D5-989B-501F8FCB8036}" destId="{A7777456-90E7-4D0B-8051-D0667ED10B9E}" srcOrd="4" destOrd="0" parTransId="{4C673AC1-0105-4F32-95CD-403128824291}" sibTransId="{DBFAD184-BE15-4350-9FB2-C37EAA7E39F7}"/>
    <dgm:cxn modelId="{49E3CFE0-C924-436B-B008-5E52E3D788CC}" type="presOf" srcId="{4C673AC1-0105-4F32-95CD-403128824291}" destId="{2BF6D590-FA67-4345-A506-F577C2132D60}" srcOrd="1" destOrd="0" presId="urn:microsoft.com/office/officeart/2005/8/layout/radial5"/>
    <dgm:cxn modelId="{0B1F0A73-F184-4C62-8FDD-34C07FAF9207}" type="presOf" srcId="{9ECEBF4A-ABB9-46D1-9136-21F5778D76E3}" destId="{6CEB1A8F-F682-4D94-B4AD-F4EB91A968FF}" srcOrd="0" destOrd="0" presId="urn:microsoft.com/office/officeart/2005/8/layout/radial5"/>
    <dgm:cxn modelId="{7D70DA7C-C8EB-4FB2-B97A-2CC62F4F26AE}" type="presOf" srcId="{4C673AC1-0105-4F32-95CD-403128824291}" destId="{FE2122B4-73F5-4CAF-974E-F50F89713D15}" srcOrd="0" destOrd="0" presId="urn:microsoft.com/office/officeart/2005/8/layout/radial5"/>
    <dgm:cxn modelId="{3ED419EF-5524-41F3-825B-7752F0848DA6}" srcId="{69FE4B76-799E-48D5-989B-501F8FCB8036}" destId="{251BE6CB-4351-4481-9B64-B20D69C5AECC}" srcOrd="1" destOrd="0" parTransId="{D919C572-C953-476B-82FC-E4E1107BF2DB}" sibTransId="{6D82C783-0DF7-46B8-ADAA-5923EC5C39B1}"/>
    <dgm:cxn modelId="{0187FE94-2347-4F7D-A08A-41996E6D7BE7}" srcId="{EA3F2D79-DC8C-4527-B053-6896ACDB9A94}" destId="{5B10405E-1079-498D-9291-17417A6622FD}" srcOrd="1" destOrd="0" parTransId="{DF9432B2-F4BB-4284-A00A-0E2F2C632DE7}" sibTransId="{742B6772-BD95-4FE5-B543-BDD6FA95E03B}"/>
    <dgm:cxn modelId="{9D0F7F3C-1D19-4CED-B712-6B92532C83EF}" type="presOf" srcId="{A7777456-90E7-4D0B-8051-D0667ED10B9E}" destId="{702EFC18-3889-4C38-837A-35F185837E04}" srcOrd="0" destOrd="0" presId="urn:microsoft.com/office/officeart/2005/8/layout/radial5"/>
    <dgm:cxn modelId="{45E6D750-6628-4C81-BEEC-1184F5F3CF11}" srcId="{69FE4B76-799E-48D5-989B-501F8FCB8036}" destId="{E096B1A5-0013-477F-9D10-61E9A60CD60A}" srcOrd="2" destOrd="0" parTransId="{9ECEBF4A-ABB9-46D1-9136-21F5778D76E3}" sibTransId="{46A3EEC4-AD6F-46C8-806C-F35E72D11C80}"/>
    <dgm:cxn modelId="{79F54692-0D00-42B7-8668-257341D8FEBF}" type="presOf" srcId="{3B3777A3-0834-4016-B405-6D2ED180D9BD}" destId="{215F0DC4-AE4D-4BCA-9073-3558C641A0C9}" srcOrd="1" destOrd="0" presId="urn:microsoft.com/office/officeart/2005/8/layout/radial5"/>
    <dgm:cxn modelId="{E16A5538-3DBF-4328-B5FD-962CCAA1A24B}" type="presOf" srcId="{EBE25E40-4D06-4ABD-85ED-2A69DB979F77}" destId="{DA778412-A808-4BFD-8B95-E50462BA588F}" srcOrd="0" destOrd="0" presId="urn:microsoft.com/office/officeart/2005/8/layout/radial5"/>
    <dgm:cxn modelId="{8B6C2F3A-6E54-4170-B8E5-4EA40707DB12}" srcId="{EA3F2D79-DC8C-4527-B053-6896ACDB9A94}" destId="{69FE4B76-799E-48D5-989B-501F8FCB8036}" srcOrd="0" destOrd="0" parTransId="{A9AECA5D-3265-4F50-A135-C03DAAD27E6C}" sibTransId="{34F3C7E9-EC6D-4BF4-A461-95634B6C59EE}"/>
    <dgm:cxn modelId="{2580AD99-3C78-4D74-9CB1-ED72AFD7D30C}" srcId="{69FE4B76-799E-48D5-989B-501F8FCB8036}" destId="{11FC8E19-03CA-446F-B2F8-880871A444A4}" srcOrd="0" destOrd="0" parTransId="{3B3777A3-0834-4016-B405-6D2ED180D9BD}" sibTransId="{8BA12061-4227-4E69-BB8E-D33B407C80D1}"/>
    <dgm:cxn modelId="{D31370BD-C388-4E7D-916B-727697E5D40C}" type="presOf" srcId="{D919C572-C953-476B-82FC-E4E1107BF2DB}" destId="{CAB03F27-941A-4A4D-AADE-F1D3C7977E67}" srcOrd="1" destOrd="0" presId="urn:microsoft.com/office/officeart/2005/8/layout/radial5"/>
    <dgm:cxn modelId="{484F1384-5105-41DD-A0FF-55631523A817}" type="presOf" srcId="{EFD438AC-43AB-4B81-8471-B64C190C0CF8}" destId="{D0148A01-5C6D-4AF7-A9AC-83E784341E90}" srcOrd="0" destOrd="0" presId="urn:microsoft.com/office/officeart/2005/8/layout/radial5"/>
    <dgm:cxn modelId="{B6C25CA5-5DF0-4C1B-A457-E2E7BB867D45}" type="presOf" srcId="{E096B1A5-0013-477F-9D10-61E9A60CD60A}" destId="{9260BE6F-F8DB-40FF-A8DA-C61C202BF772}" srcOrd="0" destOrd="0" presId="urn:microsoft.com/office/officeart/2005/8/layout/radial5"/>
    <dgm:cxn modelId="{840298AF-B41B-4CB6-A740-5F802961EBA4}" srcId="{69FE4B76-799E-48D5-989B-501F8FCB8036}" destId="{EBE25E40-4D06-4ABD-85ED-2A69DB979F77}" srcOrd="3" destOrd="0" parTransId="{EFD438AC-43AB-4B81-8471-B64C190C0CF8}" sibTransId="{F63ACA0C-FDE8-4D5D-8B34-6EDEC833DE72}"/>
    <dgm:cxn modelId="{0111EE24-0638-4814-A37B-3DEB3E02FDDE}" type="presOf" srcId="{11FC8E19-03CA-446F-B2F8-880871A444A4}" destId="{084AD40D-6783-48C6-AB97-E7BD622D1499}" srcOrd="0" destOrd="0" presId="urn:microsoft.com/office/officeart/2005/8/layout/radial5"/>
    <dgm:cxn modelId="{49E49805-41F0-4296-839E-70ABA0C6122B}" type="presOf" srcId="{D919C572-C953-476B-82FC-E4E1107BF2DB}" destId="{CA67CC4C-9878-4B89-B47B-EAFD84B9CB18}" srcOrd="0" destOrd="0" presId="urn:microsoft.com/office/officeart/2005/8/layout/radial5"/>
    <dgm:cxn modelId="{E68E5768-48DA-46F8-958A-A9774FA757E7}" type="presOf" srcId="{3B3777A3-0834-4016-B405-6D2ED180D9BD}" destId="{E579BFD2-A55D-46A2-B9CF-80444671619A}" srcOrd="0" destOrd="0" presId="urn:microsoft.com/office/officeart/2005/8/layout/radial5"/>
    <dgm:cxn modelId="{5465D668-E420-451B-9FB3-B2E9911D1610}" type="presOf" srcId="{69FE4B76-799E-48D5-989B-501F8FCB8036}" destId="{2850FA18-B80D-4D07-9D93-A02C80A04CD0}" srcOrd="0" destOrd="0" presId="urn:microsoft.com/office/officeart/2005/8/layout/radial5"/>
    <dgm:cxn modelId="{D4128A95-7605-4FD9-B74D-8DFCFC7020F2}" type="presOf" srcId="{EFD438AC-43AB-4B81-8471-B64C190C0CF8}" destId="{E8941513-B097-4D65-A417-D55012730629}" srcOrd="1" destOrd="0" presId="urn:microsoft.com/office/officeart/2005/8/layout/radial5"/>
    <dgm:cxn modelId="{8A64C172-F51A-4EAB-876F-231ED34E3B4A}" type="presParOf" srcId="{5DACD6F1-0CC9-42BB-9AFA-24EC3A8CA9B3}" destId="{2850FA18-B80D-4D07-9D93-A02C80A04CD0}" srcOrd="0" destOrd="0" presId="urn:microsoft.com/office/officeart/2005/8/layout/radial5"/>
    <dgm:cxn modelId="{4EF1C696-6947-47BC-880D-38BE70A24090}" type="presParOf" srcId="{5DACD6F1-0CC9-42BB-9AFA-24EC3A8CA9B3}" destId="{E579BFD2-A55D-46A2-B9CF-80444671619A}" srcOrd="1" destOrd="0" presId="urn:microsoft.com/office/officeart/2005/8/layout/radial5"/>
    <dgm:cxn modelId="{3BC17994-DB4F-4342-9417-92A54988D19B}" type="presParOf" srcId="{E579BFD2-A55D-46A2-B9CF-80444671619A}" destId="{215F0DC4-AE4D-4BCA-9073-3558C641A0C9}" srcOrd="0" destOrd="0" presId="urn:microsoft.com/office/officeart/2005/8/layout/radial5"/>
    <dgm:cxn modelId="{A9B9CF78-02C1-41C0-B71D-0BF17DE9C886}" type="presParOf" srcId="{5DACD6F1-0CC9-42BB-9AFA-24EC3A8CA9B3}" destId="{084AD40D-6783-48C6-AB97-E7BD622D1499}" srcOrd="2" destOrd="0" presId="urn:microsoft.com/office/officeart/2005/8/layout/radial5"/>
    <dgm:cxn modelId="{D5258E2F-B87B-4C0E-84C3-777C4A659BF6}" type="presParOf" srcId="{5DACD6F1-0CC9-42BB-9AFA-24EC3A8CA9B3}" destId="{CA67CC4C-9878-4B89-B47B-EAFD84B9CB18}" srcOrd="3" destOrd="0" presId="urn:microsoft.com/office/officeart/2005/8/layout/radial5"/>
    <dgm:cxn modelId="{B85186A1-0A58-4DF9-B3EA-C4125DDB0045}" type="presParOf" srcId="{CA67CC4C-9878-4B89-B47B-EAFD84B9CB18}" destId="{CAB03F27-941A-4A4D-AADE-F1D3C7977E67}" srcOrd="0" destOrd="0" presId="urn:microsoft.com/office/officeart/2005/8/layout/radial5"/>
    <dgm:cxn modelId="{E11CAECD-B29F-469D-BB90-682F99CC326D}" type="presParOf" srcId="{5DACD6F1-0CC9-42BB-9AFA-24EC3A8CA9B3}" destId="{53E79E7E-0644-47E3-9AA1-AFAC4D207569}" srcOrd="4" destOrd="0" presId="urn:microsoft.com/office/officeart/2005/8/layout/radial5"/>
    <dgm:cxn modelId="{CF1DDD27-081D-4D88-852E-90F382DC963B}" type="presParOf" srcId="{5DACD6F1-0CC9-42BB-9AFA-24EC3A8CA9B3}" destId="{6CEB1A8F-F682-4D94-B4AD-F4EB91A968FF}" srcOrd="5" destOrd="0" presId="urn:microsoft.com/office/officeart/2005/8/layout/radial5"/>
    <dgm:cxn modelId="{09A4ABA7-FD1A-4033-BF64-1B01CCFFC9DC}" type="presParOf" srcId="{6CEB1A8F-F682-4D94-B4AD-F4EB91A968FF}" destId="{A204D67A-F2DF-48B2-88CD-44E520EC8438}" srcOrd="0" destOrd="0" presId="urn:microsoft.com/office/officeart/2005/8/layout/radial5"/>
    <dgm:cxn modelId="{CE9B88DF-352B-4B60-B9D7-61D9DB48033B}" type="presParOf" srcId="{5DACD6F1-0CC9-42BB-9AFA-24EC3A8CA9B3}" destId="{9260BE6F-F8DB-40FF-A8DA-C61C202BF772}" srcOrd="6" destOrd="0" presId="urn:microsoft.com/office/officeart/2005/8/layout/radial5"/>
    <dgm:cxn modelId="{77FC61FD-A8B7-4EF6-A2EE-E94D6EEA3C53}" type="presParOf" srcId="{5DACD6F1-0CC9-42BB-9AFA-24EC3A8CA9B3}" destId="{D0148A01-5C6D-4AF7-A9AC-83E784341E90}" srcOrd="7" destOrd="0" presId="urn:microsoft.com/office/officeart/2005/8/layout/radial5"/>
    <dgm:cxn modelId="{F9D119E7-0DC9-4D75-AEE9-34D869AEE44C}" type="presParOf" srcId="{D0148A01-5C6D-4AF7-A9AC-83E784341E90}" destId="{E8941513-B097-4D65-A417-D55012730629}" srcOrd="0" destOrd="0" presId="urn:microsoft.com/office/officeart/2005/8/layout/radial5"/>
    <dgm:cxn modelId="{DA7CF8EF-AC1F-40D1-AC2B-72C95731C582}" type="presParOf" srcId="{5DACD6F1-0CC9-42BB-9AFA-24EC3A8CA9B3}" destId="{DA778412-A808-4BFD-8B95-E50462BA588F}" srcOrd="8" destOrd="0" presId="urn:microsoft.com/office/officeart/2005/8/layout/radial5"/>
    <dgm:cxn modelId="{80105A9A-515D-405E-AD11-BA15A1D0AF15}" type="presParOf" srcId="{5DACD6F1-0CC9-42BB-9AFA-24EC3A8CA9B3}" destId="{FE2122B4-73F5-4CAF-974E-F50F89713D15}" srcOrd="9" destOrd="0" presId="urn:microsoft.com/office/officeart/2005/8/layout/radial5"/>
    <dgm:cxn modelId="{DDBD254D-5429-4BCD-93F2-C14BACA1DBD2}" type="presParOf" srcId="{FE2122B4-73F5-4CAF-974E-F50F89713D15}" destId="{2BF6D590-FA67-4345-A506-F577C2132D60}" srcOrd="0" destOrd="0" presId="urn:microsoft.com/office/officeart/2005/8/layout/radial5"/>
    <dgm:cxn modelId="{00601397-507F-40A8-8C31-8EC261FA8AEA}" type="presParOf" srcId="{5DACD6F1-0CC9-42BB-9AFA-24EC3A8CA9B3}" destId="{702EFC18-3889-4C38-837A-35F185837E04}" srcOrd="10" destOrd="0" presId="urn:microsoft.com/office/officeart/2005/8/layout/radial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3F2D79-DC8C-4527-B053-6896ACDB9A9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FE4B76-799E-48D5-989B-501F8FCB8036}">
      <dgm:prSet phldrT="[Текст]"/>
      <dgm:spPr/>
      <dgm:t>
        <a:bodyPr/>
        <a:lstStyle/>
        <a:p>
          <a:r>
            <a:rPr lang="ru-RU" dirty="0" smtClean="0"/>
            <a:t>УНТ</a:t>
          </a:r>
          <a:endParaRPr lang="ru-RU" dirty="0"/>
        </a:p>
      </dgm:t>
    </dgm:pt>
    <dgm:pt modelId="{A9AECA5D-3265-4F50-A135-C03DAAD27E6C}" type="parTrans" cxnId="{8B6C2F3A-6E54-4170-B8E5-4EA40707DB12}">
      <dgm:prSet/>
      <dgm:spPr/>
      <dgm:t>
        <a:bodyPr/>
        <a:lstStyle/>
        <a:p>
          <a:endParaRPr lang="ru-RU"/>
        </a:p>
      </dgm:t>
    </dgm:pt>
    <dgm:pt modelId="{34F3C7E9-EC6D-4BF4-A461-95634B6C59EE}" type="sibTrans" cxnId="{8B6C2F3A-6E54-4170-B8E5-4EA40707DB12}">
      <dgm:prSet/>
      <dgm:spPr/>
      <dgm:t>
        <a:bodyPr/>
        <a:lstStyle/>
        <a:p>
          <a:endParaRPr lang="ru-RU"/>
        </a:p>
      </dgm:t>
    </dgm:pt>
    <dgm:pt modelId="{251BE6CB-4351-4481-9B64-B20D69C5AECC}">
      <dgm:prSet phldrT="[Текст]" custT="1"/>
      <dgm:spPr/>
      <dgm:t>
        <a:bodyPr/>
        <a:lstStyle/>
        <a:p>
          <a:r>
            <a:rPr lang="ru-RU" sz="1400" b="1" dirty="0" smtClean="0"/>
            <a:t>считалка</a:t>
          </a:r>
          <a:endParaRPr lang="ru-RU" sz="1400" dirty="0"/>
        </a:p>
      </dgm:t>
    </dgm:pt>
    <dgm:pt modelId="{D919C572-C953-476B-82FC-E4E1107BF2DB}" type="parTrans" cxnId="{3ED419EF-5524-41F3-825B-7752F0848DA6}">
      <dgm:prSet/>
      <dgm:spPr/>
      <dgm:t>
        <a:bodyPr/>
        <a:lstStyle/>
        <a:p>
          <a:endParaRPr lang="ru-RU"/>
        </a:p>
      </dgm:t>
    </dgm:pt>
    <dgm:pt modelId="{6D82C783-0DF7-46B8-ADAA-5923EC5C39B1}" type="sibTrans" cxnId="{3ED419EF-5524-41F3-825B-7752F0848DA6}">
      <dgm:prSet/>
      <dgm:spPr/>
      <dgm:t>
        <a:bodyPr/>
        <a:lstStyle/>
        <a:p>
          <a:endParaRPr lang="ru-RU"/>
        </a:p>
      </dgm:t>
    </dgm:pt>
    <dgm:pt modelId="{E096B1A5-0013-477F-9D10-61E9A60CD60A}">
      <dgm:prSet phldrT="[Текст]" custT="1"/>
      <dgm:spPr/>
      <dgm:t>
        <a:bodyPr/>
        <a:lstStyle/>
        <a:p>
          <a:r>
            <a:rPr lang="ru-RU" sz="1200" b="1" dirty="0" err="1" smtClean="0"/>
            <a:t>закличка</a:t>
          </a:r>
          <a:endParaRPr lang="ru-RU" sz="1200" dirty="0"/>
        </a:p>
      </dgm:t>
    </dgm:pt>
    <dgm:pt modelId="{9ECEBF4A-ABB9-46D1-9136-21F5778D76E3}" type="parTrans" cxnId="{45E6D750-6628-4C81-BEEC-1184F5F3CF11}">
      <dgm:prSet/>
      <dgm:spPr/>
      <dgm:t>
        <a:bodyPr/>
        <a:lstStyle/>
        <a:p>
          <a:endParaRPr lang="ru-RU"/>
        </a:p>
      </dgm:t>
    </dgm:pt>
    <dgm:pt modelId="{46A3EEC4-AD6F-46C8-806C-F35E72D11C80}" type="sibTrans" cxnId="{45E6D750-6628-4C81-BEEC-1184F5F3CF11}">
      <dgm:prSet/>
      <dgm:spPr/>
      <dgm:t>
        <a:bodyPr/>
        <a:lstStyle/>
        <a:p>
          <a:endParaRPr lang="ru-RU"/>
        </a:p>
      </dgm:t>
    </dgm:pt>
    <dgm:pt modelId="{5B10405E-1079-498D-9291-17417A6622FD}">
      <dgm:prSet phldrT="[Текст]"/>
      <dgm:spPr/>
      <dgm:t>
        <a:bodyPr/>
        <a:lstStyle/>
        <a:p>
          <a:endParaRPr lang="ru-RU"/>
        </a:p>
      </dgm:t>
    </dgm:pt>
    <dgm:pt modelId="{DF9432B2-F4BB-4284-A00A-0E2F2C632DE7}" type="parTrans" cxnId="{0187FE94-2347-4F7D-A08A-41996E6D7BE7}">
      <dgm:prSet/>
      <dgm:spPr/>
      <dgm:t>
        <a:bodyPr/>
        <a:lstStyle/>
        <a:p>
          <a:endParaRPr lang="ru-RU"/>
        </a:p>
      </dgm:t>
    </dgm:pt>
    <dgm:pt modelId="{742B6772-BD95-4FE5-B543-BDD6FA95E03B}" type="sibTrans" cxnId="{0187FE94-2347-4F7D-A08A-41996E6D7BE7}">
      <dgm:prSet/>
      <dgm:spPr/>
      <dgm:t>
        <a:bodyPr/>
        <a:lstStyle/>
        <a:p>
          <a:endParaRPr lang="ru-RU"/>
        </a:p>
      </dgm:t>
    </dgm:pt>
    <dgm:pt modelId="{A7777456-90E7-4D0B-8051-D0667ED10B9E}">
      <dgm:prSet phldrT="[Текст]" custT="1"/>
      <dgm:spPr/>
      <dgm:t>
        <a:bodyPr/>
        <a:lstStyle/>
        <a:p>
          <a:r>
            <a:rPr lang="ru-RU" sz="1200" b="1" dirty="0" smtClean="0"/>
            <a:t> небылица</a:t>
          </a:r>
          <a:endParaRPr lang="ru-RU" sz="1200" b="1" dirty="0"/>
        </a:p>
      </dgm:t>
    </dgm:pt>
    <dgm:pt modelId="{4C673AC1-0105-4F32-95CD-403128824291}" type="parTrans" cxnId="{05C1A395-8267-48A9-8793-685C4407669B}">
      <dgm:prSet/>
      <dgm:spPr/>
      <dgm:t>
        <a:bodyPr/>
        <a:lstStyle/>
        <a:p>
          <a:endParaRPr lang="ru-RU"/>
        </a:p>
      </dgm:t>
    </dgm:pt>
    <dgm:pt modelId="{DBFAD184-BE15-4350-9FB2-C37EAA7E39F7}" type="sibTrans" cxnId="{05C1A395-8267-48A9-8793-685C4407669B}">
      <dgm:prSet/>
      <dgm:spPr/>
      <dgm:t>
        <a:bodyPr/>
        <a:lstStyle/>
        <a:p>
          <a:endParaRPr lang="ru-RU"/>
        </a:p>
      </dgm:t>
    </dgm:pt>
    <dgm:pt modelId="{0F3FA75D-6BB6-4A46-9434-3A53F161DD2A}">
      <dgm:prSet custT="1"/>
      <dgm:spPr/>
      <dgm:t>
        <a:bodyPr/>
        <a:lstStyle/>
        <a:p>
          <a:r>
            <a:rPr lang="ru-RU" sz="900" b="1" dirty="0" smtClean="0"/>
            <a:t>скороговорка</a:t>
          </a:r>
        </a:p>
      </dgm:t>
    </dgm:pt>
    <dgm:pt modelId="{E4541451-E0F5-46F2-9F4A-98AFC3500092}" type="parTrans" cxnId="{8D1039E6-946B-4EE1-9AAA-C0715609500C}">
      <dgm:prSet/>
      <dgm:spPr/>
      <dgm:t>
        <a:bodyPr/>
        <a:lstStyle/>
        <a:p>
          <a:endParaRPr lang="ru-RU"/>
        </a:p>
      </dgm:t>
    </dgm:pt>
    <dgm:pt modelId="{6E8497FD-2105-43F2-A364-0870C4458305}" type="sibTrans" cxnId="{8D1039E6-946B-4EE1-9AAA-C0715609500C}">
      <dgm:prSet/>
      <dgm:spPr/>
      <dgm:t>
        <a:bodyPr/>
        <a:lstStyle/>
        <a:p>
          <a:endParaRPr lang="ru-RU"/>
        </a:p>
      </dgm:t>
    </dgm:pt>
    <dgm:pt modelId="{FF98D313-1BF1-443A-8E58-5E79DCBE9723}">
      <dgm:prSet custT="1"/>
      <dgm:spPr/>
      <dgm:t>
        <a:bodyPr/>
        <a:lstStyle/>
        <a:p>
          <a:r>
            <a:rPr lang="ru-RU" sz="1100" b="1" dirty="0" smtClean="0"/>
            <a:t>пословица</a:t>
          </a:r>
        </a:p>
      </dgm:t>
    </dgm:pt>
    <dgm:pt modelId="{3123F392-6ECC-4238-9DCF-1CA0FF8BCE86}" type="parTrans" cxnId="{C41F1663-69DD-4A2D-AEFC-8ED2E02746DB}">
      <dgm:prSet/>
      <dgm:spPr/>
      <dgm:t>
        <a:bodyPr/>
        <a:lstStyle/>
        <a:p>
          <a:endParaRPr lang="ru-RU"/>
        </a:p>
      </dgm:t>
    </dgm:pt>
    <dgm:pt modelId="{0EE2245C-0E48-42AA-A044-FEBEF171679D}" type="sibTrans" cxnId="{C41F1663-69DD-4A2D-AEFC-8ED2E02746DB}">
      <dgm:prSet/>
      <dgm:spPr/>
      <dgm:t>
        <a:bodyPr/>
        <a:lstStyle/>
        <a:p>
          <a:endParaRPr lang="ru-RU"/>
        </a:p>
      </dgm:t>
    </dgm:pt>
    <dgm:pt modelId="{29FFDE6E-DD28-4AAD-ACCF-2D2A107D6FA0}">
      <dgm:prSet/>
      <dgm:spPr/>
      <dgm:t>
        <a:bodyPr/>
        <a:lstStyle/>
        <a:p>
          <a:r>
            <a:rPr lang="ru-RU" b="1" smtClean="0"/>
            <a:t>потешка</a:t>
          </a:r>
          <a:endParaRPr lang="ru-RU" b="1" dirty="0" smtClean="0"/>
        </a:p>
      </dgm:t>
    </dgm:pt>
    <dgm:pt modelId="{B94476E5-3927-4242-B0B9-CB7FFD1EA24A}" type="parTrans" cxnId="{6B80B2F2-E74F-4C9A-B9AD-E427D8D23FAE}">
      <dgm:prSet/>
      <dgm:spPr/>
      <dgm:t>
        <a:bodyPr/>
        <a:lstStyle/>
        <a:p>
          <a:endParaRPr lang="ru-RU"/>
        </a:p>
      </dgm:t>
    </dgm:pt>
    <dgm:pt modelId="{2E08E644-7A83-4AEE-885C-C2045A6FA014}" type="sibTrans" cxnId="{6B80B2F2-E74F-4C9A-B9AD-E427D8D23FAE}">
      <dgm:prSet/>
      <dgm:spPr/>
      <dgm:t>
        <a:bodyPr/>
        <a:lstStyle/>
        <a:p>
          <a:endParaRPr lang="ru-RU"/>
        </a:p>
      </dgm:t>
    </dgm:pt>
    <dgm:pt modelId="{3B2D4D78-01C4-465E-AF6D-11F100306486}">
      <dgm:prSet/>
      <dgm:spPr/>
      <dgm:t>
        <a:bodyPr/>
        <a:lstStyle/>
        <a:p>
          <a:r>
            <a:rPr lang="ru-RU" b="1" smtClean="0"/>
            <a:t>загадка</a:t>
          </a:r>
          <a:endParaRPr lang="ru-RU" b="1" dirty="0" smtClean="0"/>
        </a:p>
      </dgm:t>
    </dgm:pt>
    <dgm:pt modelId="{96B496CE-8983-4FBA-87C1-01C86AEE83C4}" type="parTrans" cxnId="{438D54D4-568C-447C-9452-8A843C43E87D}">
      <dgm:prSet/>
      <dgm:spPr/>
      <dgm:t>
        <a:bodyPr/>
        <a:lstStyle/>
        <a:p>
          <a:endParaRPr lang="ru-RU"/>
        </a:p>
      </dgm:t>
    </dgm:pt>
    <dgm:pt modelId="{A3F0FDAF-21C2-4509-90F1-6EFBAACFE297}" type="sibTrans" cxnId="{438D54D4-568C-447C-9452-8A843C43E87D}">
      <dgm:prSet/>
      <dgm:spPr/>
      <dgm:t>
        <a:bodyPr/>
        <a:lstStyle/>
        <a:p>
          <a:endParaRPr lang="ru-RU"/>
        </a:p>
      </dgm:t>
    </dgm:pt>
    <dgm:pt modelId="{B872F275-186F-498A-867D-5C32A189E5B3}">
      <dgm:prSet custT="1"/>
      <dgm:spPr/>
      <dgm:t>
        <a:bodyPr/>
        <a:lstStyle/>
        <a:p>
          <a:r>
            <a:rPr lang="ru-RU" sz="1800" b="1" dirty="0" smtClean="0"/>
            <a:t>песня</a:t>
          </a:r>
        </a:p>
      </dgm:t>
    </dgm:pt>
    <dgm:pt modelId="{B0FE5F34-6DE7-4C73-8341-C261BF2B85C5}" type="parTrans" cxnId="{F22F5601-9425-47BA-81B6-C5D381DB02DA}">
      <dgm:prSet/>
      <dgm:spPr/>
      <dgm:t>
        <a:bodyPr/>
        <a:lstStyle/>
        <a:p>
          <a:endParaRPr lang="ru-RU"/>
        </a:p>
      </dgm:t>
    </dgm:pt>
    <dgm:pt modelId="{61E67C05-6A8D-4DDC-BA5A-BE18FC207BE9}" type="sibTrans" cxnId="{F22F5601-9425-47BA-81B6-C5D381DB02DA}">
      <dgm:prSet/>
      <dgm:spPr/>
      <dgm:t>
        <a:bodyPr/>
        <a:lstStyle/>
        <a:p>
          <a:endParaRPr lang="ru-RU"/>
        </a:p>
      </dgm:t>
    </dgm:pt>
    <dgm:pt modelId="{5DACD6F1-0CC9-42BB-9AFA-24EC3A8CA9B3}" type="pres">
      <dgm:prSet presAssocID="{EA3F2D79-DC8C-4527-B053-6896ACDB9A9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50FA18-B80D-4D07-9D93-A02C80A04CD0}" type="pres">
      <dgm:prSet presAssocID="{69FE4B76-799E-48D5-989B-501F8FCB8036}" presName="centerShape" presStyleLbl="node0" presStyleIdx="0" presStyleCnt="1" custScaleX="101711" custScaleY="108672"/>
      <dgm:spPr/>
      <dgm:t>
        <a:bodyPr/>
        <a:lstStyle/>
        <a:p>
          <a:endParaRPr lang="ru-RU"/>
        </a:p>
      </dgm:t>
    </dgm:pt>
    <dgm:pt modelId="{1D6AFCA1-EFCC-4EC4-A455-8EE79810E810}" type="pres">
      <dgm:prSet presAssocID="{E4541451-E0F5-46F2-9F4A-98AFC3500092}" presName="parTrans" presStyleLbl="sibTrans2D1" presStyleIdx="0" presStyleCnt="8"/>
      <dgm:spPr/>
      <dgm:t>
        <a:bodyPr/>
        <a:lstStyle/>
        <a:p>
          <a:endParaRPr lang="ru-RU"/>
        </a:p>
      </dgm:t>
    </dgm:pt>
    <dgm:pt modelId="{9EA4AEF4-A6C1-48A7-BF03-F6D699142049}" type="pres">
      <dgm:prSet presAssocID="{E4541451-E0F5-46F2-9F4A-98AFC3500092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72188FA3-462B-4BF7-9A32-D5EAE5EE897D}" type="pres">
      <dgm:prSet presAssocID="{0F3FA75D-6BB6-4A46-9434-3A53F161DD2A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7CC4C-9878-4B89-B47B-EAFD84B9CB18}" type="pres">
      <dgm:prSet presAssocID="{D919C572-C953-476B-82FC-E4E1107BF2DB}" presName="parTrans" presStyleLbl="sibTrans2D1" presStyleIdx="1" presStyleCnt="8"/>
      <dgm:spPr/>
      <dgm:t>
        <a:bodyPr/>
        <a:lstStyle/>
        <a:p>
          <a:endParaRPr lang="ru-RU"/>
        </a:p>
      </dgm:t>
    </dgm:pt>
    <dgm:pt modelId="{CAB03F27-941A-4A4D-AADE-F1D3C7977E67}" type="pres">
      <dgm:prSet presAssocID="{D919C572-C953-476B-82FC-E4E1107BF2DB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53E79E7E-0644-47E3-9AA1-AFAC4D207569}" type="pres">
      <dgm:prSet presAssocID="{251BE6CB-4351-4481-9B64-B20D69C5AEC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EB1A8F-F682-4D94-B4AD-F4EB91A968FF}" type="pres">
      <dgm:prSet presAssocID="{9ECEBF4A-ABB9-46D1-9136-21F5778D76E3}" presName="parTrans" presStyleLbl="sibTrans2D1" presStyleIdx="2" presStyleCnt="8"/>
      <dgm:spPr/>
      <dgm:t>
        <a:bodyPr/>
        <a:lstStyle/>
        <a:p>
          <a:endParaRPr lang="ru-RU"/>
        </a:p>
      </dgm:t>
    </dgm:pt>
    <dgm:pt modelId="{A204D67A-F2DF-48B2-88CD-44E520EC8438}" type="pres">
      <dgm:prSet presAssocID="{9ECEBF4A-ABB9-46D1-9136-21F5778D76E3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9260BE6F-F8DB-40FF-A8DA-C61C202BF772}" type="pres">
      <dgm:prSet presAssocID="{E096B1A5-0013-477F-9D10-61E9A60CD60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341B7-0C9E-4B85-967C-46DF94D3A6D6}" type="pres">
      <dgm:prSet presAssocID="{3123F392-6ECC-4238-9DCF-1CA0FF8BCE86}" presName="parTrans" presStyleLbl="sibTrans2D1" presStyleIdx="3" presStyleCnt="8"/>
      <dgm:spPr/>
      <dgm:t>
        <a:bodyPr/>
        <a:lstStyle/>
        <a:p>
          <a:endParaRPr lang="ru-RU"/>
        </a:p>
      </dgm:t>
    </dgm:pt>
    <dgm:pt modelId="{252E2433-6B0A-4CB2-A74D-564CFEE66495}" type="pres">
      <dgm:prSet presAssocID="{3123F392-6ECC-4238-9DCF-1CA0FF8BCE86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A622F5ED-9F7B-4115-BBB9-961E4FC0A18A}" type="pres">
      <dgm:prSet presAssocID="{FF98D313-1BF1-443A-8E58-5E79DCBE972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2122B4-73F5-4CAF-974E-F50F89713D15}" type="pres">
      <dgm:prSet presAssocID="{4C673AC1-0105-4F32-95CD-403128824291}" presName="parTrans" presStyleLbl="sibTrans2D1" presStyleIdx="4" presStyleCnt="8"/>
      <dgm:spPr/>
      <dgm:t>
        <a:bodyPr/>
        <a:lstStyle/>
        <a:p>
          <a:endParaRPr lang="ru-RU"/>
        </a:p>
      </dgm:t>
    </dgm:pt>
    <dgm:pt modelId="{2BF6D590-FA67-4345-A506-F577C2132D60}" type="pres">
      <dgm:prSet presAssocID="{4C673AC1-0105-4F32-95CD-403128824291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702EFC18-3889-4C38-837A-35F185837E04}" type="pres">
      <dgm:prSet presAssocID="{A7777456-90E7-4D0B-8051-D0667ED10B9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DB5CB1-2A63-4956-8AED-71246D5906CD}" type="pres">
      <dgm:prSet presAssocID="{B0FE5F34-6DE7-4C73-8341-C261BF2B85C5}" presName="parTrans" presStyleLbl="sibTrans2D1" presStyleIdx="5" presStyleCnt="8"/>
      <dgm:spPr/>
      <dgm:t>
        <a:bodyPr/>
        <a:lstStyle/>
        <a:p>
          <a:endParaRPr lang="ru-RU"/>
        </a:p>
      </dgm:t>
    </dgm:pt>
    <dgm:pt modelId="{85017E34-3AD2-4AD7-BDE1-2B6A7B0ADA40}" type="pres">
      <dgm:prSet presAssocID="{B0FE5F34-6DE7-4C73-8341-C261BF2B85C5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B29D6F98-D512-4240-9DDB-C82B7A0B35E0}" type="pres">
      <dgm:prSet presAssocID="{B872F275-186F-498A-867D-5C32A189E5B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11A97-2163-406D-AD47-1612CCD7F202}" type="pres">
      <dgm:prSet presAssocID="{96B496CE-8983-4FBA-87C1-01C86AEE83C4}" presName="parTrans" presStyleLbl="sibTrans2D1" presStyleIdx="6" presStyleCnt="8"/>
      <dgm:spPr/>
      <dgm:t>
        <a:bodyPr/>
        <a:lstStyle/>
        <a:p>
          <a:endParaRPr lang="ru-RU"/>
        </a:p>
      </dgm:t>
    </dgm:pt>
    <dgm:pt modelId="{A66A0888-7138-4ABC-BBDB-59350C453BC1}" type="pres">
      <dgm:prSet presAssocID="{96B496CE-8983-4FBA-87C1-01C86AEE83C4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38B72DDE-A4EB-4F38-9C13-14775EA288EB}" type="pres">
      <dgm:prSet presAssocID="{3B2D4D78-01C4-465E-AF6D-11F100306486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831A90-D869-42AB-9D84-F436C7C6EF45}" type="pres">
      <dgm:prSet presAssocID="{B94476E5-3927-4242-B0B9-CB7FFD1EA24A}" presName="parTrans" presStyleLbl="sibTrans2D1" presStyleIdx="7" presStyleCnt="8"/>
      <dgm:spPr/>
      <dgm:t>
        <a:bodyPr/>
        <a:lstStyle/>
        <a:p>
          <a:endParaRPr lang="ru-RU"/>
        </a:p>
      </dgm:t>
    </dgm:pt>
    <dgm:pt modelId="{6FE9B52A-BE68-453A-9FB8-E4AE6424A76A}" type="pres">
      <dgm:prSet presAssocID="{B94476E5-3927-4242-B0B9-CB7FFD1EA24A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F2509052-BBD4-4D1D-AA29-9C24D20DAD98}" type="pres">
      <dgm:prSet presAssocID="{29FFDE6E-DD28-4AAD-ACCF-2D2A107D6FA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F3CEA4-DD03-4756-B442-6CEAA1B0344A}" type="presOf" srcId="{3B2D4D78-01C4-465E-AF6D-11F100306486}" destId="{38B72DDE-A4EB-4F38-9C13-14775EA288EB}" srcOrd="0" destOrd="0" presId="urn:microsoft.com/office/officeart/2005/8/layout/radial5"/>
    <dgm:cxn modelId="{4E1FF1AF-2B8E-4690-9A57-E9DA51BF8561}" type="presOf" srcId="{E4541451-E0F5-46F2-9F4A-98AFC3500092}" destId="{9EA4AEF4-A6C1-48A7-BF03-F6D699142049}" srcOrd="1" destOrd="0" presId="urn:microsoft.com/office/officeart/2005/8/layout/radial5"/>
    <dgm:cxn modelId="{3344BA2F-5A47-419A-A3FC-F143AFB9AE19}" type="presOf" srcId="{FF98D313-1BF1-443A-8E58-5E79DCBE9723}" destId="{A622F5ED-9F7B-4115-BBB9-961E4FC0A18A}" srcOrd="0" destOrd="0" presId="urn:microsoft.com/office/officeart/2005/8/layout/radial5"/>
    <dgm:cxn modelId="{9526C761-99CD-4F53-A897-D7BCE8047D6A}" type="presOf" srcId="{9ECEBF4A-ABB9-46D1-9136-21F5778D76E3}" destId="{6CEB1A8F-F682-4D94-B4AD-F4EB91A968FF}" srcOrd="0" destOrd="0" presId="urn:microsoft.com/office/officeart/2005/8/layout/radial5"/>
    <dgm:cxn modelId="{BA3D29C6-0EEC-4233-8DF0-00450A4010E9}" type="presOf" srcId="{69FE4B76-799E-48D5-989B-501F8FCB8036}" destId="{2850FA18-B80D-4D07-9D93-A02C80A04CD0}" srcOrd="0" destOrd="0" presId="urn:microsoft.com/office/officeart/2005/8/layout/radial5"/>
    <dgm:cxn modelId="{464898B2-9736-4756-BC0E-C125BCE6D5DE}" type="presOf" srcId="{B872F275-186F-498A-867D-5C32A189E5B3}" destId="{B29D6F98-D512-4240-9DDB-C82B7A0B35E0}" srcOrd="0" destOrd="0" presId="urn:microsoft.com/office/officeart/2005/8/layout/radial5"/>
    <dgm:cxn modelId="{05C1A395-8267-48A9-8793-685C4407669B}" srcId="{69FE4B76-799E-48D5-989B-501F8FCB8036}" destId="{A7777456-90E7-4D0B-8051-D0667ED10B9E}" srcOrd="4" destOrd="0" parTransId="{4C673AC1-0105-4F32-95CD-403128824291}" sibTransId="{DBFAD184-BE15-4350-9FB2-C37EAA7E39F7}"/>
    <dgm:cxn modelId="{F2C14E6C-4DA2-49E4-A2A1-12FAF883CE84}" type="presOf" srcId="{EA3F2D79-DC8C-4527-B053-6896ACDB9A94}" destId="{5DACD6F1-0CC9-42BB-9AFA-24EC3A8CA9B3}" srcOrd="0" destOrd="0" presId="urn:microsoft.com/office/officeart/2005/8/layout/radial5"/>
    <dgm:cxn modelId="{8D1039E6-946B-4EE1-9AAA-C0715609500C}" srcId="{69FE4B76-799E-48D5-989B-501F8FCB8036}" destId="{0F3FA75D-6BB6-4A46-9434-3A53F161DD2A}" srcOrd="0" destOrd="0" parTransId="{E4541451-E0F5-46F2-9F4A-98AFC3500092}" sibTransId="{6E8497FD-2105-43F2-A364-0870C4458305}"/>
    <dgm:cxn modelId="{D8DCC65C-2289-416C-B098-3A8D70A4C9B6}" type="presOf" srcId="{96B496CE-8983-4FBA-87C1-01C86AEE83C4}" destId="{10D11A97-2163-406D-AD47-1612CCD7F202}" srcOrd="0" destOrd="0" presId="urn:microsoft.com/office/officeart/2005/8/layout/radial5"/>
    <dgm:cxn modelId="{F22F5601-9425-47BA-81B6-C5D381DB02DA}" srcId="{69FE4B76-799E-48D5-989B-501F8FCB8036}" destId="{B872F275-186F-498A-867D-5C32A189E5B3}" srcOrd="5" destOrd="0" parTransId="{B0FE5F34-6DE7-4C73-8341-C261BF2B85C5}" sibTransId="{61E67C05-6A8D-4DDC-BA5A-BE18FC207BE9}"/>
    <dgm:cxn modelId="{334E358E-8842-4AF5-9824-1710E645332E}" type="presOf" srcId="{B94476E5-3927-4242-B0B9-CB7FFD1EA24A}" destId="{84831A90-D869-42AB-9D84-F436C7C6EF45}" srcOrd="0" destOrd="0" presId="urn:microsoft.com/office/officeart/2005/8/layout/radial5"/>
    <dgm:cxn modelId="{8C6A19C1-F700-4246-954F-A3774FC8DA6B}" type="presOf" srcId="{4C673AC1-0105-4F32-95CD-403128824291}" destId="{2BF6D590-FA67-4345-A506-F577C2132D60}" srcOrd="1" destOrd="0" presId="urn:microsoft.com/office/officeart/2005/8/layout/radial5"/>
    <dgm:cxn modelId="{CA0F93F2-BC03-4694-8918-F9362B97991C}" type="presOf" srcId="{B94476E5-3927-4242-B0B9-CB7FFD1EA24A}" destId="{6FE9B52A-BE68-453A-9FB8-E4AE6424A76A}" srcOrd="1" destOrd="0" presId="urn:microsoft.com/office/officeart/2005/8/layout/radial5"/>
    <dgm:cxn modelId="{0187FE94-2347-4F7D-A08A-41996E6D7BE7}" srcId="{EA3F2D79-DC8C-4527-B053-6896ACDB9A94}" destId="{5B10405E-1079-498D-9291-17417A6622FD}" srcOrd="1" destOrd="0" parTransId="{DF9432B2-F4BB-4284-A00A-0E2F2C632DE7}" sibTransId="{742B6772-BD95-4FE5-B543-BDD6FA95E03B}"/>
    <dgm:cxn modelId="{F8D6EC1E-490F-4B90-8E89-2D33B0E7740C}" type="presOf" srcId="{A7777456-90E7-4D0B-8051-D0667ED10B9E}" destId="{702EFC18-3889-4C38-837A-35F185837E04}" srcOrd="0" destOrd="0" presId="urn:microsoft.com/office/officeart/2005/8/layout/radial5"/>
    <dgm:cxn modelId="{45E6D750-6628-4C81-BEEC-1184F5F3CF11}" srcId="{69FE4B76-799E-48D5-989B-501F8FCB8036}" destId="{E096B1A5-0013-477F-9D10-61E9A60CD60A}" srcOrd="2" destOrd="0" parTransId="{9ECEBF4A-ABB9-46D1-9136-21F5778D76E3}" sibTransId="{46A3EEC4-AD6F-46C8-806C-F35E72D11C80}"/>
    <dgm:cxn modelId="{8997B545-1050-4705-9921-226878D28CF7}" type="presOf" srcId="{9ECEBF4A-ABB9-46D1-9136-21F5778D76E3}" destId="{A204D67A-F2DF-48B2-88CD-44E520EC8438}" srcOrd="1" destOrd="0" presId="urn:microsoft.com/office/officeart/2005/8/layout/radial5"/>
    <dgm:cxn modelId="{8B6C2F3A-6E54-4170-B8E5-4EA40707DB12}" srcId="{EA3F2D79-DC8C-4527-B053-6896ACDB9A94}" destId="{69FE4B76-799E-48D5-989B-501F8FCB8036}" srcOrd="0" destOrd="0" parTransId="{A9AECA5D-3265-4F50-A135-C03DAAD27E6C}" sibTransId="{34F3C7E9-EC6D-4BF4-A461-95634B6C59EE}"/>
    <dgm:cxn modelId="{C41F1663-69DD-4A2D-AEFC-8ED2E02746DB}" srcId="{69FE4B76-799E-48D5-989B-501F8FCB8036}" destId="{FF98D313-1BF1-443A-8E58-5E79DCBE9723}" srcOrd="3" destOrd="0" parTransId="{3123F392-6ECC-4238-9DCF-1CA0FF8BCE86}" sibTransId="{0EE2245C-0E48-42AA-A044-FEBEF171679D}"/>
    <dgm:cxn modelId="{F9054821-BB82-4C4F-8838-7C9E3763363F}" type="presOf" srcId="{B0FE5F34-6DE7-4C73-8341-C261BF2B85C5}" destId="{85017E34-3AD2-4AD7-BDE1-2B6A7B0ADA40}" srcOrd="1" destOrd="0" presId="urn:microsoft.com/office/officeart/2005/8/layout/radial5"/>
    <dgm:cxn modelId="{3ED419EF-5524-41F3-825B-7752F0848DA6}" srcId="{69FE4B76-799E-48D5-989B-501F8FCB8036}" destId="{251BE6CB-4351-4481-9B64-B20D69C5AECC}" srcOrd="1" destOrd="0" parTransId="{D919C572-C953-476B-82FC-E4E1107BF2DB}" sibTransId="{6D82C783-0DF7-46B8-ADAA-5923EC5C39B1}"/>
    <dgm:cxn modelId="{86DE5CA9-4E53-434A-8BCF-CF9143598AF4}" type="presOf" srcId="{96B496CE-8983-4FBA-87C1-01C86AEE83C4}" destId="{A66A0888-7138-4ABC-BBDB-59350C453BC1}" srcOrd="1" destOrd="0" presId="urn:microsoft.com/office/officeart/2005/8/layout/radial5"/>
    <dgm:cxn modelId="{866933ED-211E-4E5C-8274-4EB199374231}" type="presOf" srcId="{E096B1A5-0013-477F-9D10-61E9A60CD60A}" destId="{9260BE6F-F8DB-40FF-A8DA-C61C202BF772}" srcOrd="0" destOrd="0" presId="urn:microsoft.com/office/officeart/2005/8/layout/radial5"/>
    <dgm:cxn modelId="{B3BC38E8-3D94-4164-821F-0A7AD1AB2093}" type="presOf" srcId="{E4541451-E0F5-46F2-9F4A-98AFC3500092}" destId="{1D6AFCA1-EFCC-4EC4-A455-8EE79810E810}" srcOrd="0" destOrd="0" presId="urn:microsoft.com/office/officeart/2005/8/layout/radial5"/>
    <dgm:cxn modelId="{6B80B2F2-E74F-4C9A-B9AD-E427D8D23FAE}" srcId="{69FE4B76-799E-48D5-989B-501F8FCB8036}" destId="{29FFDE6E-DD28-4AAD-ACCF-2D2A107D6FA0}" srcOrd="7" destOrd="0" parTransId="{B94476E5-3927-4242-B0B9-CB7FFD1EA24A}" sibTransId="{2E08E644-7A83-4AEE-885C-C2045A6FA014}"/>
    <dgm:cxn modelId="{51F09068-A8DB-455D-B529-A35AD6BF017B}" type="presOf" srcId="{251BE6CB-4351-4481-9B64-B20D69C5AECC}" destId="{53E79E7E-0644-47E3-9AA1-AFAC4D207569}" srcOrd="0" destOrd="0" presId="urn:microsoft.com/office/officeart/2005/8/layout/radial5"/>
    <dgm:cxn modelId="{438D54D4-568C-447C-9452-8A843C43E87D}" srcId="{69FE4B76-799E-48D5-989B-501F8FCB8036}" destId="{3B2D4D78-01C4-465E-AF6D-11F100306486}" srcOrd="6" destOrd="0" parTransId="{96B496CE-8983-4FBA-87C1-01C86AEE83C4}" sibTransId="{A3F0FDAF-21C2-4509-90F1-6EFBAACFE297}"/>
    <dgm:cxn modelId="{AD0210F5-7B53-4785-843F-6F730F6F018D}" type="presOf" srcId="{3123F392-6ECC-4238-9DCF-1CA0FF8BCE86}" destId="{252E2433-6B0A-4CB2-A74D-564CFEE66495}" srcOrd="1" destOrd="0" presId="urn:microsoft.com/office/officeart/2005/8/layout/radial5"/>
    <dgm:cxn modelId="{4271D79C-5E2D-4A8A-B051-A97C58389E7D}" type="presOf" srcId="{29FFDE6E-DD28-4AAD-ACCF-2D2A107D6FA0}" destId="{F2509052-BBD4-4D1D-AA29-9C24D20DAD98}" srcOrd="0" destOrd="0" presId="urn:microsoft.com/office/officeart/2005/8/layout/radial5"/>
    <dgm:cxn modelId="{DF676C5E-0E93-4F7B-B095-E2A1A1045608}" type="presOf" srcId="{4C673AC1-0105-4F32-95CD-403128824291}" destId="{FE2122B4-73F5-4CAF-974E-F50F89713D15}" srcOrd="0" destOrd="0" presId="urn:microsoft.com/office/officeart/2005/8/layout/radial5"/>
    <dgm:cxn modelId="{59A19B38-BC17-4D96-BBA1-8EBFDDAB6A92}" type="presOf" srcId="{B0FE5F34-6DE7-4C73-8341-C261BF2B85C5}" destId="{F4DB5CB1-2A63-4956-8AED-71246D5906CD}" srcOrd="0" destOrd="0" presId="urn:microsoft.com/office/officeart/2005/8/layout/radial5"/>
    <dgm:cxn modelId="{F46638D4-3B43-488F-89B8-3098D5F2EF44}" type="presOf" srcId="{D919C572-C953-476B-82FC-E4E1107BF2DB}" destId="{CAB03F27-941A-4A4D-AADE-F1D3C7977E67}" srcOrd="1" destOrd="0" presId="urn:microsoft.com/office/officeart/2005/8/layout/radial5"/>
    <dgm:cxn modelId="{6ABEEB49-9F2B-4753-BB68-0F1BB0FD2E9F}" type="presOf" srcId="{0F3FA75D-6BB6-4A46-9434-3A53F161DD2A}" destId="{72188FA3-462B-4BF7-9A32-D5EAE5EE897D}" srcOrd="0" destOrd="0" presId="urn:microsoft.com/office/officeart/2005/8/layout/radial5"/>
    <dgm:cxn modelId="{E0AB6908-3448-4BA6-8BC6-CED3E923401B}" type="presOf" srcId="{D919C572-C953-476B-82FC-E4E1107BF2DB}" destId="{CA67CC4C-9878-4B89-B47B-EAFD84B9CB18}" srcOrd="0" destOrd="0" presId="urn:microsoft.com/office/officeart/2005/8/layout/radial5"/>
    <dgm:cxn modelId="{ACA75623-CE8C-4F69-BF8F-F35EDEF9CA0F}" type="presOf" srcId="{3123F392-6ECC-4238-9DCF-1CA0FF8BCE86}" destId="{C0D341B7-0C9E-4B85-967C-46DF94D3A6D6}" srcOrd="0" destOrd="0" presId="urn:microsoft.com/office/officeart/2005/8/layout/radial5"/>
    <dgm:cxn modelId="{95F54B59-490B-46D4-AFA4-8FBB9E1B6028}" type="presParOf" srcId="{5DACD6F1-0CC9-42BB-9AFA-24EC3A8CA9B3}" destId="{2850FA18-B80D-4D07-9D93-A02C80A04CD0}" srcOrd="0" destOrd="0" presId="urn:microsoft.com/office/officeart/2005/8/layout/radial5"/>
    <dgm:cxn modelId="{BCBEC815-CDAB-4605-945A-5E741B02A558}" type="presParOf" srcId="{5DACD6F1-0CC9-42BB-9AFA-24EC3A8CA9B3}" destId="{1D6AFCA1-EFCC-4EC4-A455-8EE79810E810}" srcOrd="1" destOrd="0" presId="urn:microsoft.com/office/officeart/2005/8/layout/radial5"/>
    <dgm:cxn modelId="{EFA29ACA-4D8E-46E6-B1B6-FC4808B52226}" type="presParOf" srcId="{1D6AFCA1-EFCC-4EC4-A455-8EE79810E810}" destId="{9EA4AEF4-A6C1-48A7-BF03-F6D699142049}" srcOrd="0" destOrd="0" presId="urn:microsoft.com/office/officeart/2005/8/layout/radial5"/>
    <dgm:cxn modelId="{968034AE-19DD-4D86-9CC8-C9C101A31DD9}" type="presParOf" srcId="{5DACD6F1-0CC9-42BB-9AFA-24EC3A8CA9B3}" destId="{72188FA3-462B-4BF7-9A32-D5EAE5EE897D}" srcOrd="2" destOrd="0" presId="urn:microsoft.com/office/officeart/2005/8/layout/radial5"/>
    <dgm:cxn modelId="{99EC0292-C7CA-4205-A3C9-FED7E8D568C4}" type="presParOf" srcId="{5DACD6F1-0CC9-42BB-9AFA-24EC3A8CA9B3}" destId="{CA67CC4C-9878-4B89-B47B-EAFD84B9CB18}" srcOrd="3" destOrd="0" presId="urn:microsoft.com/office/officeart/2005/8/layout/radial5"/>
    <dgm:cxn modelId="{B10D8C85-10F4-4F0F-A4CF-D77A6CCE28D0}" type="presParOf" srcId="{CA67CC4C-9878-4B89-B47B-EAFD84B9CB18}" destId="{CAB03F27-941A-4A4D-AADE-F1D3C7977E67}" srcOrd="0" destOrd="0" presId="urn:microsoft.com/office/officeart/2005/8/layout/radial5"/>
    <dgm:cxn modelId="{9CEEAD77-C8B9-4E53-A851-0E6B0F47FE62}" type="presParOf" srcId="{5DACD6F1-0CC9-42BB-9AFA-24EC3A8CA9B3}" destId="{53E79E7E-0644-47E3-9AA1-AFAC4D207569}" srcOrd="4" destOrd="0" presId="urn:microsoft.com/office/officeart/2005/8/layout/radial5"/>
    <dgm:cxn modelId="{D8333DF2-07CC-4BC0-9E10-2C32E98F853D}" type="presParOf" srcId="{5DACD6F1-0CC9-42BB-9AFA-24EC3A8CA9B3}" destId="{6CEB1A8F-F682-4D94-B4AD-F4EB91A968FF}" srcOrd="5" destOrd="0" presId="urn:microsoft.com/office/officeart/2005/8/layout/radial5"/>
    <dgm:cxn modelId="{1BB47B51-C8CF-49A6-B270-5FE6AE8CB9BB}" type="presParOf" srcId="{6CEB1A8F-F682-4D94-B4AD-F4EB91A968FF}" destId="{A204D67A-F2DF-48B2-88CD-44E520EC8438}" srcOrd="0" destOrd="0" presId="urn:microsoft.com/office/officeart/2005/8/layout/radial5"/>
    <dgm:cxn modelId="{B0968BBE-370E-4BD5-979D-93E6D614D2F3}" type="presParOf" srcId="{5DACD6F1-0CC9-42BB-9AFA-24EC3A8CA9B3}" destId="{9260BE6F-F8DB-40FF-A8DA-C61C202BF772}" srcOrd="6" destOrd="0" presId="urn:microsoft.com/office/officeart/2005/8/layout/radial5"/>
    <dgm:cxn modelId="{20044154-0B54-4968-9DC6-C7D6D24EE54D}" type="presParOf" srcId="{5DACD6F1-0CC9-42BB-9AFA-24EC3A8CA9B3}" destId="{C0D341B7-0C9E-4B85-967C-46DF94D3A6D6}" srcOrd="7" destOrd="0" presId="urn:microsoft.com/office/officeart/2005/8/layout/radial5"/>
    <dgm:cxn modelId="{8424AC6F-0ABE-4028-A78B-535319399A19}" type="presParOf" srcId="{C0D341B7-0C9E-4B85-967C-46DF94D3A6D6}" destId="{252E2433-6B0A-4CB2-A74D-564CFEE66495}" srcOrd="0" destOrd="0" presId="urn:microsoft.com/office/officeart/2005/8/layout/radial5"/>
    <dgm:cxn modelId="{7C308559-73F6-4A6D-8D01-7056E7648338}" type="presParOf" srcId="{5DACD6F1-0CC9-42BB-9AFA-24EC3A8CA9B3}" destId="{A622F5ED-9F7B-4115-BBB9-961E4FC0A18A}" srcOrd="8" destOrd="0" presId="urn:microsoft.com/office/officeart/2005/8/layout/radial5"/>
    <dgm:cxn modelId="{897B5F3C-F75F-45FC-B726-F2CC6626D2E8}" type="presParOf" srcId="{5DACD6F1-0CC9-42BB-9AFA-24EC3A8CA9B3}" destId="{FE2122B4-73F5-4CAF-974E-F50F89713D15}" srcOrd="9" destOrd="0" presId="urn:microsoft.com/office/officeart/2005/8/layout/radial5"/>
    <dgm:cxn modelId="{3E57DF41-4B7C-49D8-A38C-077A540B2643}" type="presParOf" srcId="{FE2122B4-73F5-4CAF-974E-F50F89713D15}" destId="{2BF6D590-FA67-4345-A506-F577C2132D60}" srcOrd="0" destOrd="0" presId="urn:microsoft.com/office/officeart/2005/8/layout/radial5"/>
    <dgm:cxn modelId="{DD70562F-4DE7-4B5A-8638-22727723EED8}" type="presParOf" srcId="{5DACD6F1-0CC9-42BB-9AFA-24EC3A8CA9B3}" destId="{702EFC18-3889-4C38-837A-35F185837E04}" srcOrd="10" destOrd="0" presId="urn:microsoft.com/office/officeart/2005/8/layout/radial5"/>
    <dgm:cxn modelId="{F23DD3F5-049F-4D82-BD3A-351FD057FF4D}" type="presParOf" srcId="{5DACD6F1-0CC9-42BB-9AFA-24EC3A8CA9B3}" destId="{F4DB5CB1-2A63-4956-8AED-71246D5906CD}" srcOrd="11" destOrd="0" presId="urn:microsoft.com/office/officeart/2005/8/layout/radial5"/>
    <dgm:cxn modelId="{05C0FE45-6E2A-4517-B789-21E76F3DEB98}" type="presParOf" srcId="{F4DB5CB1-2A63-4956-8AED-71246D5906CD}" destId="{85017E34-3AD2-4AD7-BDE1-2B6A7B0ADA40}" srcOrd="0" destOrd="0" presId="urn:microsoft.com/office/officeart/2005/8/layout/radial5"/>
    <dgm:cxn modelId="{2B016932-24FF-480B-AF57-972BCC8049B5}" type="presParOf" srcId="{5DACD6F1-0CC9-42BB-9AFA-24EC3A8CA9B3}" destId="{B29D6F98-D512-4240-9DDB-C82B7A0B35E0}" srcOrd="12" destOrd="0" presId="urn:microsoft.com/office/officeart/2005/8/layout/radial5"/>
    <dgm:cxn modelId="{D47A409D-8C17-4767-83DD-3E4A46AB0C18}" type="presParOf" srcId="{5DACD6F1-0CC9-42BB-9AFA-24EC3A8CA9B3}" destId="{10D11A97-2163-406D-AD47-1612CCD7F202}" srcOrd="13" destOrd="0" presId="urn:microsoft.com/office/officeart/2005/8/layout/radial5"/>
    <dgm:cxn modelId="{78AD29B6-814E-495E-9686-3BF0F661D814}" type="presParOf" srcId="{10D11A97-2163-406D-AD47-1612CCD7F202}" destId="{A66A0888-7138-4ABC-BBDB-59350C453BC1}" srcOrd="0" destOrd="0" presId="urn:microsoft.com/office/officeart/2005/8/layout/radial5"/>
    <dgm:cxn modelId="{FBF94693-AEC1-4261-AE1A-EA59AFCA2CA3}" type="presParOf" srcId="{5DACD6F1-0CC9-42BB-9AFA-24EC3A8CA9B3}" destId="{38B72DDE-A4EB-4F38-9C13-14775EA288EB}" srcOrd="14" destOrd="0" presId="urn:microsoft.com/office/officeart/2005/8/layout/radial5"/>
    <dgm:cxn modelId="{1A1653C9-02BD-4755-9CA5-9BCD0BC187F3}" type="presParOf" srcId="{5DACD6F1-0CC9-42BB-9AFA-24EC3A8CA9B3}" destId="{84831A90-D869-42AB-9D84-F436C7C6EF45}" srcOrd="15" destOrd="0" presId="urn:microsoft.com/office/officeart/2005/8/layout/radial5"/>
    <dgm:cxn modelId="{073E7607-CF8A-4AAA-9833-8F34ACBA6AEB}" type="presParOf" srcId="{84831A90-D869-42AB-9D84-F436C7C6EF45}" destId="{6FE9B52A-BE68-453A-9FB8-E4AE6424A76A}" srcOrd="0" destOrd="0" presId="urn:microsoft.com/office/officeart/2005/8/layout/radial5"/>
    <dgm:cxn modelId="{2673232C-0453-4488-A845-763806A0E043}" type="presParOf" srcId="{5DACD6F1-0CC9-42BB-9AFA-24EC3A8CA9B3}" destId="{F2509052-BBD4-4D1D-AA29-9C24D20DAD98}" srcOrd="16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29BC4-73F3-4029-BCAE-40B8EEBCB1FF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240AE-11BE-45E2-B98F-B868511CB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24685-E556-4239-BBB2-A059D700D070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9A871-861C-436F-92CD-4D9634B7A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FA2E-CF69-4A30-B017-EA8D2EE424BF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CBCD7-FFB1-4254-A5F1-1037EF0E4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C277-D904-4F12-BDF8-3917452A3807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39715-C6A1-40AD-81B7-BDF1BA1AF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6E704-3B52-4EDD-A053-6713205BA0BD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F20EB-F559-4834-8FCC-468A69704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CCC1F-2E6E-4143-8C55-1C2D802921EF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C6377-93C9-490C-85FF-F64C7979D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24FA-D106-4951-8769-31DD4AAE88D0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B5E2E-3E90-4629-80C9-69E179D7A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4BD28-03E8-4C2F-8E9E-C8E9C1B2A762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3E5CC-AD1E-498D-8667-2E7137EAB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54AC6-FDB2-4D01-B319-B688CEF7DEF1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314BF-9453-41CB-AE70-CDBAF977B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081C8-FD1E-4EBC-B9EC-715E46579388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745A6-9D59-48C7-B43A-B91BF439F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2B245-D3C6-4AF4-8A8F-116DBE8224F7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5EF45-5E98-46A4-A37A-19A3E52CE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609ED02-4FF1-4DA1-9C78-4AF9B6C79923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8CF86F8-BD6F-435A-9A29-73FA3F258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05" r:id="rId4"/>
    <p:sldLayoutId id="2147484011" r:id="rId5"/>
    <p:sldLayoutId id="2147484006" r:id="rId6"/>
    <p:sldLayoutId id="2147484012" r:id="rId7"/>
    <p:sldLayoutId id="2147484013" r:id="rId8"/>
    <p:sldLayoutId id="2147484014" r:id="rId9"/>
    <p:sldLayoutId id="2147484007" r:id="rId10"/>
    <p:sldLayoutId id="21474840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ton\Desktop\Babkina-N-Svetit-mesyac-minusovka(muzofon.com).mp3" TargetMode="Externa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nton\Desktop\Babkina-N-Svetit-mesyac-minusovka(muzofon.com).mp3" TargetMode="Externa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458200" cy="12223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Урок литературного чтения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250" y="5084763"/>
            <a:ext cx="5749925" cy="1143000"/>
          </a:xfrm>
        </p:spPr>
        <p:txBody>
          <a:bodyPr>
            <a:normAutofit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Красильникова А. А.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МОБУ СОШ №2</a:t>
            </a:r>
            <a:endParaRPr lang="ru-RU" dirty="0"/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2013 </a:t>
            </a:r>
            <a:r>
              <a:rPr lang="ru-RU" dirty="0"/>
              <a:t>г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5347320" cy="838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err="1">
                <a:effectLst/>
              </a:rPr>
              <a:t>и</a:t>
            </a:r>
            <a:r>
              <a:rPr lang="ru-RU" dirty="0" err="1" smtClean="0">
                <a:effectLst/>
              </a:rPr>
              <a:t>КДАГАЗ</a:t>
            </a:r>
            <a:r>
              <a:rPr lang="ru-RU" dirty="0" smtClean="0">
                <a:effectLst/>
              </a:rPr>
              <a:t>  </a:t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4050" y="1585913"/>
            <a:ext cx="2784475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5375" y="1562100"/>
            <a:ext cx="2697163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557338"/>
            <a:ext cx="2519363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7763" y="4398963"/>
            <a:ext cx="285432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6013" y="4292600"/>
            <a:ext cx="3136900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762500" y="346075"/>
            <a:ext cx="1809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Загадки</a:t>
            </a:r>
            <a:endParaRPr lang="ru-RU" sz="32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5131296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>
                <a:effectLst/>
              </a:rPr>
              <a:t>З . КЛ . ЧК . </a:t>
            </a:r>
            <a:r>
              <a:rPr lang="ru-RU" dirty="0" smtClean="0">
                <a:effectLst/>
              </a:rPr>
              <a:t>    </a:t>
            </a:r>
            <a:endParaRPr lang="ru-RU" dirty="0"/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5013325"/>
            <a:ext cx="22002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2987675"/>
            <a:ext cx="21336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3050" y="3141663"/>
            <a:ext cx="24098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25" y="4813300"/>
            <a:ext cx="2549525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824413" y="612775"/>
            <a:ext cx="2524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ЗАКЛИЧКА</a:t>
            </a:r>
          </a:p>
        </p:txBody>
      </p:sp>
      <p:pic>
        <p:nvPicPr>
          <p:cNvPr id="19465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02438" y="1282700"/>
            <a:ext cx="22733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1125" y="1196975"/>
            <a:ext cx="21669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весна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1155700"/>
            <a:ext cx="3744912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69863"/>
            <a:ext cx="5635352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effectLst/>
              </a:rPr>
              <a:t>ТЕШ  </a:t>
            </a:r>
            <a:r>
              <a:rPr lang="ru-RU" dirty="0">
                <a:effectLst/>
              </a:rPr>
              <a:t>КА  </a:t>
            </a:r>
            <a:r>
              <a:rPr lang="ru-RU" dirty="0" smtClean="0">
                <a:effectLst/>
              </a:rPr>
              <a:t>ПО</a:t>
            </a:r>
            <a:endParaRPr lang="ru-RU" dirty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4295775"/>
            <a:ext cx="356870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2350" y="4295775"/>
            <a:ext cx="3044825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8775" y="1323975"/>
            <a:ext cx="211613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1323975"/>
            <a:ext cx="3579812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285875"/>
            <a:ext cx="2592388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07013" y="530225"/>
            <a:ext cx="23780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ПОТЕШКА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>
                <a:effectLst/>
              </a:rPr>
              <a:t>СКОРОГОВОРКА</a:t>
            </a:r>
            <a:endParaRPr lang="ru-RU" dirty="0"/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У Сашки в кармашке шишки да шашки.</a:t>
            </a:r>
          </a:p>
          <a:p>
            <a:pPr eaLnBrk="1" hangingPunct="1"/>
            <a:r>
              <a:rPr lang="ru-RU" sz="3600" b="1" smtClean="0"/>
              <a:t>У ежа ежата, у ужа ужата.</a:t>
            </a:r>
          </a:p>
          <a:p>
            <a:pPr eaLnBrk="1" hangingPunct="1"/>
            <a:r>
              <a:rPr lang="ru-RU" sz="3600" b="1" smtClean="0"/>
              <a:t>Проворонила ворона воронёнка.</a:t>
            </a:r>
          </a:p>
          <a:p>
            <a:pPr eaLnBrk="1" hangingPunct="1"/>
            <a:r>
              <a:rPr lang="ru-RU" sz="3600" b="1" smtClean="0"/>
              <a:t>Добры бобры идут в боры.</a:t>
            </a:r>
          </a:p>
          <a:p>
            <a:pPr eaLnBrk="1" hangingPunct="1"/>
            <a:r>
              <a:rPr lang="ru-RU" sz="3600" b="1" smtClean="0"/>
              <a:t>Шесть мышат в шалаше шуршат. </a:t>
            </a:r>
          </a:p>
          <a:p>
            <a:pPr eaLnBrk="1" hangingPunct="1"/>
            <a:endParaRPr lang="ru-RU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9750" y="4827588"/>
            <a:ext cx="26924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Жанры устного народного творчества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Babkina-N-Svetit-mesyac-minusov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7596188" y="52292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0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effectLst/>
              </a:rPr>
              <a:t>жанры  УНТ</a:t>
            </a:r>
            <a:endParaRPr lang="ru-RU" dirty="0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304800" y="1125538"/>
            <a:ext cx="8686800" cy="5732462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/>
              <a:t>Раз, два, три, четыре, пять                </a:t>
            </a:r>
          </a:p>
          <a:p>
            <a:pPr eaLnBrk="1" hangingPunct="1">
              <a:defRPr/>
            </a:pPr>
            <a:r>
              <a:rPr lang="ru-RU" sz="1800" dirty="0" smtClean="0"/>
              <a:t>Вышел месяц погулять.                    </a:t>
            </a:r>
          </a:p>
          <a:p>
            <a:pPr eaLnBrk="1" hangingPunct="1">
              <a:defRPr/>
            </a:pPr>
            <a:r>
              <a:rPr lang="ru-RU" sz="1800" dirty="0" smtClean="0"/>
              <a:t>А за месяцем луна,                      </a:t>
            </a:r>
          </a:p>
          <a:p>
            <a:pPr eaLnBrk="1" hangingPunct="1">
              <a:defRPr/>
            </a:pPr>
            <a:r>
              <a:rPr lang="ru-RU" sz="1800" dirty="0" smtClean="0"/>
              <a:t>Оставайся ты одна.                                                                  </a:t>
            </a:r>
          </a:p>
          <a:p>
            <a:pPr eaLnBrk="1" hangingPunct="1">
              <a:defRPr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                                    </a:t>
            </a:r>
            <a:r>
              <a:rPr lang="ru-RU" sz="2000" b="1" dirty="0" smtClean="0"/>
              <a:t>считалка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1800" dirty="0" smtClean="0"/>
              <a:t>     Мышки сушек насушили, мышки кошек пригласили.         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                                                                  </a:t>
            </a:r>
            <a:r>
              <a:rPr lang="ru-RU" sz="2000" b="1" dirty="0" smtClean="0"/>
              <a:t>скороговорка</a:t>
            </a:r>
            <a:r>
              <a:rPr lang="ru-RU" sz="1600" dirty="0" smtClean="0"/>
              <a:t>             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1800" dirty="0"/>
              <a:t> </a:t>
            </a:r>
            <a:r>
              <a:rPr lang="ru-RU" sz="1800" dirty="0" smtClean="0"/>
              <a:t>     Радуга-дуга,</a:t>
            </a:r>
          </a:p>
          <a:p>
            <a:pPr eaLnBrk="1" hangingPunct="1">
              <a:defRPr/>
            </a:pPr>
            <a:r>
              <a:rPr lang="ru-RU" sz="1800" dirty="0" smtClean="0"/>
              <a:t>Не давай дождя,					</a:t>
            </a:r>
          </a:p>
          <a:p>
            <a:pPr eaLnBrk="1" hangingPunct="1">
              <a:defRPr/>
            </a:pPr>
            <a:r>
              <a:rPr lang="ru-RU" sz="1800" dirty="0" smtClean="0"/>
              <a:t>Давай солнышко,</a:t>
            </a:r>
          </a:p>
          <a:p>
            <a:pPr eaLnBrk="1" hangingPunct="1">
              <a:defRPr/>
            </a:pPr>
            <a:r>
              <a:rPr lang="ru-RU" sz="1800" dirty="0" smtClean="0"/>
              <a:t>Красно вёдрышко.                                                                    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                                        </a:t>
            </a:r>
            <a:r>
              <a:rPr lang="ru-RU" sz="2000" b="1" dirty="0" err="1" smtClean="0"/>
              <a:t>закличка</a:t>
            </a:r>
            <a:endParaRPr lang="ru-RU" sz="2000" b="1" dirty="0" smtClean="0"/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</a:t>
            </a:r>
            <a:r>
              <a:rPr lang="ru-RU" sz="2000" dirty="0" smtClean="0"/>
              <a:t>Семь раз отмерь, один отрежь.                                      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                                                                                              пословица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effectLst/>
              </a:rPr>
              <a:t>жанры  УНТ</a:t>
            </a:r>
            <a:endParaRPr lang="ru-RU" dirty="0"/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304800" y="1125538"/>
            <a:ext cx="8686800" cy="5732462"/>
          </a:xfrm>
        </p:spPr>
        <p:txBody>
          <a:bodyPr/>
          <a:lstStyle/>
          <a:p>
            <a:r>
              <a:rPr lang="ru-RU" sz="1800" smtClean="0"/>
              <a:t>Потянись дружок, </a:t>
            </a:r>
          </a:p>
          <a:p>
            <a:r>
              <a:rPr lang="ru-RU" sz="1800" smtClean="0"/>
              <a:t> Повернись на бочок,</a:t>
            </a:r>
          </a:p>
          <a:p>
            <a:r>
              <a:rPr lang="ru-RU" sz="1800" smtClean="0"/>
              <a:t> На животик повернись,</a:t>
            </a:r>
          </a:p>
          <a:p>
            <a:r>
              <a:rPr lang="ru-RU" sz="1800" smtClean="0"/>
              <a:t> Нежно маме улыбнись.</a:t>
            </a:r>
          </a:p>
          <a:p>
            <a:r>
              <a:rPr lang="ru-RU" sz="1800" smtClean="0"/>
              <a:t> Я по спинке пройду,</a:t>
            </a:r>
          </a:p>
          <a:p>
            <a:r>
              <a:rPr lang="ru-RU" sz="1800" smtClean="0"/>
              <a:t> Хворобушку отведу,</a:t>
            </a:r>
          </a:p>
          <a:p>
            <a:r>
              <a:rPr lang="ru-RU" sz="1800" smtClean="0"/>
              <a:t> Расти ладненький</a:t>
            </a:r>
          </a:p>
          <a:p>
            <a:r>
              <a:rPr lang="ru-RU" sz="1800" smtClean="0"/>
              <a:t> Да здоровенький.</a:t>
            </a:r>
          </a:p>
          <a:p>
            <a:r>
              <a:rPr lang="ru-RU" sz="1800" b="1" smtClean="0"/>
              <a:t>                                                                                             потешка</a:t>
            </a:r>
          </a:p>
          <a:p>
            <a:r>
              <a:rPr lang="ru-RU" sz="1800" smtClean="0"/>
              <a:t> Не куст, а с листочками,</a:t>
            </a:r>
          </a:p>
          <a:p>
            <a:r>
              <a:rPr lang="ru-RU" sz="1800" smtClean="0"/>
              <a:t>Не рубашка, а сшита, </a:t>
            </a:r>
          </a:p>
          <a:p>
            <a:r>
              <a:rPr lang="ru-RU" sz="1800" smtClean="0"/>
              <a:t>Не человек, а рассказывает.                               </a:t>
            </a:r>
          </a:p>
          <a:p>
            <a:r>
              <a:rPr lang="ru-RU" sz="1800" b="1" smtClean="0"/>
              <a:t>                                                                                              загадка</a:t>
            </a:r>
          </a:p>
          <a:p>
            <a:r>
              <a:rPr lang="ru-RU" sz="1800" smtClean="0"/>
              <a:t>Во поле берёзка стояла,</a:t>
            </a:r>
          </a:p>
          <a:p>
            <a:r>
              <a:rPr lang="ru-RU" sz="1800" smtClean="0"/>
              <a:t>Во поле кудрявая стояла.					</a:t>
            </a:r>
          </a:p>
          <a:p>
            <a:r>
              <a:rPr lang="ru-RU" sz="1800" smtClean="0"/>
              <a:t>Ой, люли, стояла,</a:t>
            </a:r>
          </a:p>
          <a:p>
            <a:r>
              <a:rPr lang="ru-RU" sz="1800" smtClean="0"/>
              <a:t>Ой, люли, стояла!                                                                  </a:t>
            </a:r>
            <a:r>
              <a:rPr lang="ru-RU" sz="1800" b="1" smtClean="0"/>
              <a:t>песня</a:t>
            </a:r>
            <a:r>
              <a:rPr lang="ru-RU" sz="1800" smtClean="0"/>
              <a:t>                                               </a:t>
            </a:r>
            <a:r>
              <a:rPr lang="ru-RU" sz="1800" b="1" smtClean="0"/>
              <a:t>                                                                                          </a:t>
            </a:r>
            <a:endParaRPr lang="ru-RU" sz="1600" smtClean="0"/>
          </a:p>
          <a:p>
            <a:endParaRPr lang="ru-RU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Сборники </a:t>
            </a:r>
            <a:endParaRPr lang="ru-RU" dirty="0"/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8238" y="1477963"/>
            <a:ext cx="2117725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5463" y="455613"/>
            <a:ext cx="1960562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3749675"/>
            <a:ext cx="1871663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3733800"/>
            <a:ext cx="2276475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90963" y="4433888"/>
            <a:ext cx="1693862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9700" y="188913"/>
            <a:ext cx="1874838" cy="281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/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2565400"/>
            <a:ext cx="2808287" cy="2808288"/>
          </a:xfrm>
          <a:noFill/>
        </p:spPr>
      </p:pic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539750" y="1674813"/>
            <a:ext cx="7848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Придумать  считалку, загадку или произведение какого-либо жанра устного народного творчества.</a:t>
            </a:r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2411413" y="5589588"/>
            <a:ext cx="3879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Успехов в учёбе!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125538"/>
            <a:ext cx="3960813" cy="558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1"/>
          <p:cNvSpPr txBox="1">
            <a:spLocks noChangeArrowheads="1"/>
          </p:cNvSpPr>
          <p:nvPr/>
        </p:nvSpPr>
        <p:spPr bwMode="auto">
          <a:xfrm>
            <a:off x="2901950" y="333375"/>
            <a:ext cx="36496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Trebuchet MS" pitchFamily="34" charset="0"/>
              </a:rPr>
              <a:t>Матушка-старина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Тема урока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68588" y="1073150"/>
            <a:ext cx="29527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baseline="30000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,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+ </a:t>
            </a:r>
            <a:r>
              <a:rPr lang="ru-RU" sz="4000" b="1" dirty="0" err="1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ное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 =</a:t>
            </a:r>
          </a:p>
        </p:txBody>
      </p:sp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>
            <a:off x="5311775" y="1039813"/>
            <a:ext cx="21796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Устное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43213" y="2851150"/>
            <a:ext cx="2252662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+ </a:t>
            </a:r>
            <a:r>
              <a:rPr lang="ru-RU" sz="4000" b="1" dirty="0" err="1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ное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 =</a:t>
            </a:r>
          </a:p>
        </p:txBody>
      </p:sp>
      <p:sp>
        <p:nvSpPr>
          <p:cNvPr id="8200" name="Прямоугольник 8"/>
          <p:cNvSpPr>
            <a:spLocks noChangeArrowheads="1"/>
          </p:cNvSpPr>
          <p:nvPr/>
        </p:nvSpPr>
        <p:spPr bwMode="auto">
          <a:xfrm>
            <a:off x="5311775" y="2817813"/>
            <a:ext cx="2963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народное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4568825"/>
            <a:ext cx="6259513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(твори-и)+(честь-ь)+(волк-</a:t>
            </a:r>
            <a:r>
              <a:rPr lang="ru-RU" sz="2800" b="1" dirty="0" err="1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лк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+mn-cs"/>
              </a:rPr>
              <a:t>)=</a:t>
            </a:r>
          </a:p>
        </p:txBody>
      </p:sp>
      <p:sp>
        <p:nvSpPr>
          <p:cNvPr id="8202" name="Прямоугольник 10"/>
          <p:cNvSpPr>
            <a:spLocks noChangeArrowheads="1"/>
          </p:cNvSpPr>
          <p:nvPr/>
        </p:nvSpPr>
        <p:spPr bwMode="auto">
          <a:xfrm>
            <a:off x="5975350" y="4445000"/>
            <a:ext cx="3219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творчество</a:t>
            </a:r>
          </a:p>
        </p:txBody>
      </p:sp>
      <p:sp>
        <p:nvSpPr>
          <p:cNvPr id="13323" name="Прямоугольник 11"/>
          <p:cNvSpPr>
            <a:spLocks noChangeArrowheads="1"/>
          </p:cNvSpPr>
          <p:nvPr/>
        </p:nvSpPr>
        <p:spPr bwMode="auto">
          <a:xfrm>
            <a:off x="2900363" y="5405438"/>
            <a:ext cx="38068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rgbClr val="8A0000"/>
                </a:solidFill>
                <a:latin typeface="Arial Black" pitchFamily="34" charset="0"/>
              </a:rPr>
              <a:t>ФОЛЬКЛОР</a:t>
            </a:r>
          </a:p>
        </p:txBody>
      </p:sp>
      <p:pic>
        <p:nvPicPr>
          <p:cNvPr id="13" name="Picture 2" descr="C:\Documents and Settings\Лена\Рабочий стол\kak_yvelichit_gybi.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163" y="963613"/>
            <a:ext cx="2309812" cy="1397000"/>
          </a:xfrm>
        </p:spPr>
      </p:pic>
      <p:pic>
        <p:nvPicPr>
          <p:cNvPr id="14" name="Picture 3" descr="C:\Documents and Settings\Лена\Рабочий стол\0_4bb1_7e46eda5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565400"/>
            <a:ext cx="234315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Цель</a:t>
            </a:r>
            <a:r>
              <a:rPr lang="ru-RU" b="1" dirty="0" smtClean="0"/>
              <a:t>: </a:t>
            </a:r>
            <a:br>
              <a:rPr lang="ru-RU" b="1" dirty="0" smtClean="0"/>
            </a:b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410368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Задачи</a:t>
            </a:r>
            <a:r>
              <a:rPr lang="ru-RU" sz="3600" b="1" dirty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/>
              <a:t>1. Формировать умения правильно употреблять жанры устного народного творчества в речи;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/>
              <a:t>2. Развивать образное мышление;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/>
              <a:t>3. Расширять словарный запас учащихся;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/>
              <a:t>4. Воспитывать патриотические чувства и интерес к русской устной словесной культуре.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9750" y="1017588"/>
            <a:ext cx="67627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познакомить учащихся с жанрами  </a:t>
            </a:r>
          </a:p>
          <a:p>
            <a:r>
              <a:rPr lang="ru-RU" sz="3200"/>
              <a:t>устного народного творчества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Жанры устного народного творчества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Babkina-N-Svetit-mesyac-minusov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7539038" y="56610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0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>
                <a:effectLst/>
              </a:rPr>
              <a:t>Считалки</a:t>
            </a:r>
            <a:endParaRPr lang="ru-RU" dirty="0"/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304800" y="1268413"/>
            <a:ext cx="7435850" cy="4811712"/>
          </a:xfrm>
        </p:spPr>
        <p:txBody>
          <a:bodyPr/>
          <a:lstStyle/>
          <a:p>
            <a:pPr eaLnBrk="1" hangingPunct="1"/>
            <a:r>
              <a:rPr lang="ru-RU" smtClean="0"/>
              <a:t>Раз, два, три, четыре, пять                                                                                               Нам друзей не сосчитать,                                                                                                                А без друга в жизни туго,                                                                                        Выходи скорей из круга.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3357563"/>
            <a:ext cx="467518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пословица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8275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Это коротенькая притча, суждение, приговор, поучение. 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Владимир </a:t>
            </a:r>
            <a:r>
              <a:rPr lang="ru-RU" dirty="0"/>
              <a:t>Иванович Даль – знаток пословиц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740025"/>
            <a:ext cx="2238375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395538"/>
            <a:ext cx="2644775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effectLst/>
              </a:rPr>
              <a:t> </a:t>
            </a:r>
            <a:r>
              <a:rPr lang="ru-RU" b="1" dirty="0">
                <a:effectLst/>
              </a:rPr>
              <a:t>«Собери пословицу»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1341438"/>
          <a:ext cx="7993064" cy="5400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532"/>
                <a:gridCol w="3996532"/>
              </a:tblGrid>
              <a:tr h="10801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</a:rPr>
                        <a:t>Береги землю родимую,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</a:rPr>
                        <a:t>лучше большого безделья.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</a:tr>
              <a:tr h="10801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</a:rPr>
                        <a:t>Мудрым никто не родился,</a:t>
                      </a: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</a:rPr>
                        <a:t>а товарища выручай.</a:t>
                      </a: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</a:tr>
              <a:tr h="10801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</a:rPr>
                        <a:t>Кто любит добрые дела,</a:t>
                      </a: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</a:rPr>
                        <a:t>как мать любимую.</a:t>
                      </a: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</a:tr>
              <a:tr h="10801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</a:rPr>
                        <a:t>Маленькое дело</a:t>
                      </a: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</a:rPr>
                        <a:t>тому и жизнь мила.</a:t>
                      </a: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</a:tr>
              <a:tr h="10801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</a:rPr>
                        <a:t>Сам погибай,</a:t>
                      </a: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</a:rPr>
                        <a:t>а научился</a:t>
                      </a: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2400" b="1" dirty="0"/>
                    </a:p>
                  </a:txBody>
                  <a:tcPr marL="91442" marR="91442" marT="45721" marB="45721"/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Самопроверка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3500" b="1" dirty="0">
                <a:solidFill>
                  <a:srgbClr val="0070C0"/>
                </a:solidFill>
              </a:rPr>
              <a:t>Береги землю родимую</a:t>
            </a:r>
            <a:r>
              <a:rPr lang="ru-RU" sz="3500" b="1" dirty="0" smtClean="0">
                <a:solidFill>
                  <a:srgbClr val="0070C0"/>
                </a:solidFill>
              </a:rPr>
              <a:t>,</a:t>
            </a:r>
            <a:r>
              <a:rPr lang="ru-RU" sz="3500" b="1" dirty="0">
                <a:solidFill>
                  <a:srgbClr val="0070C0"/>
                </a:solidFill>
              </a:rPr>
              <a:t> как мать любимую.</a:t>
            </a:r>
            <a:endParaRPr lang="ru-RU" sz="3500" dirty="0">
              <a:solidFill>
                <a:srgbClr val="0070C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35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3500" b="1" dirty="0" smtClean="0"/>
              <a:t>Мудрым никто не родился, а научился</a:t>
            </a:r>
            <a:endParaRPr lang="ru-RU" sz="35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35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3500" b="1" dirty="0" smtClean="0"/>
              <a:t>Кто </a:t>
            </a:r>
            <a:r>
              <a:rPr lang="ru-RU" sz="3500" b="1" dirty="0"/>
              <a:t>любит добрые дела</a:t>
            </a:r>
            <a:r>
              <a:rPr lang="ru-RU" sz="3500" b="1" dirty="0" smtClean="0"/>
              <a:t>, </a:t>
            </a:r>
            <a:r>
              <a:rPr lang="ru-RU" sz="3500" b="1" dirty="0"/>
              <a:t>тому и жизнь мила.</a:t>
            </a:r>
            <a:endParaRPr lang="ru-RU" sz="35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35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3500" b="1" dirty="0" smtClean="0"/>
              <a:t>Маленькое дело </a:t>
            </a:r>
            <a:r>
              <a:rPr lang="ru-RU" sz="3500" b="1" dirty="0"/>
              <a:t>лучше большого безделья.</a:t>
            </a:r>
            <a:endParaRPr lang="ru-RU" sz="35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35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3500" b="1" dirty="0" smtClean="0"/>
              <a:t>Сам </a:t>
            </a:r>
            <a:r>
              <a:rPr lang="ru-RU" sz="3500" b="1" dirty="0"/>
              <a:t>погибай</a:t>
            </a:r>
            <a:r>
              <a:rPr lang="ru-RU" sz="3500" b="1" dirty="0" smtClean="0"/>
              <a:t>, </a:t>
            </a:r>
            <a:r>
              <a:rPr lang="ru-RU" sz="3500" b="1" dirty="0"/>
              <a:t>а товарища выручай.</a:t>
            </a:r>
            <a:endParaRPr lang="ru-RU" sz="3500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374</TotalTime>
  <Words>364</Words>
  <Application>Microsoft Office PowerPoint</Application>
  <PresentationFormat>Экран (4:3)</PresentationFormat>
  <Paragraphs>116</Paragraphs>
  <Slides>18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Constantia</vt:lpstr>
      <vt:lpstr>Arial</vt:lpstr>
      <vt:lpstr>Franklin Gothic Medium</vt:lpstr>
      <vt:lpstr>Franklin Gothic Book</vt:lpstr>
      <vt:lpstr>Wingdings 2</vt:lpstr>
      <vt:lpstr>Calibri</vt:lpstr>
      <vt:lpstr>Trebuchet MS</vt:lpstr>
      <vt:lpstr>Arial Black</vt:lpstr>
      <vt:lpstr>Times New Roman</vt:lpstr>
      <vt:lpstr>Трек</vt:lpstr>
      <vt:lpstr>Урок литературного чтения</vt:lpstr>
      <vt:lpstr>Слайд 2</vt:lpstr>
      <vt:lpstr>Тема урока</vt:lpstr>
      <vt:lpstr>Цель:  </vt:lpstr>
      <vt:lpstr>Жанры устного народного творчества</vt:lpstr>
      <vt:lpstr>Считалки</vt:lpstr>
      <vt:lpstr>пословица</vt:lpstr>
      <vt:lpstr> «Собери пословицу»</vt:lpstr>
      <vt:lpstr>Самопроверка</vt:lpstr>
      <vt:lpstr>иКДАГАЗ   </vt:lpstr>
      <vt:lpstr>З . КЛ . ЧК .     </vt:lpstr>
      <vt:lpstr>ТЕШ  КА  ПО</vt:lpstr>
      <vt:lpstr>СКОРОГОВОРКА</vt:lpstr>
      <vt:lpstr>Жанры устного народного творчества</vt:lpstr>
      <vt:lpstr>жанры  УНТ</vt:lpstr>
      <vt:lpstr>жанры  УНТ</vt:lpstr>
      <vt:lpstr>Сборники 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</dc:title>
  <dc:creator>Anton</dc:creator>
  <cp:lastModifiedBy>1</cp:lastModifiedBy>
  <cp:revision>41</cp:revision>
  <dcterms:created xsi:type="dcterms:W3CDTF">2013-01-08T07:05:43Z</dcterms:created>
  <dcterms:modified xsi:type="dcterms:W3CDTF">2013-11-17T04:22:21Z</dcterms:modified>
</cp:coreProperties>
</file>