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8B0633E-81FE-4729-95CE-A6230D875476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64873C3-ED89-49EB-9509-D06D9BB68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B0633E-81FE-4729-95CE-A6230D875476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4873C3-ED89-49EB-9509-D06D9BB68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8B0633E-81FE-4729-95CE-A6230D875476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64873C3-ED89-49EB-9509-D06D9BB68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B0633E-81FE-4729-95CE-A6230D875476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4873C3-ED89-49EB-9509-D06D9BB68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8B0633E-81FE-4729-95CE-A6230D875476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64873C3-ED89-49EB-9509-D06D9BB68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B0633E-81FE-4729-95CE-A6230D875476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4873C3-ED89-49EB-9509-D06D9BB68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B0633E-81FE-4729-95CE-A6230D875476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4873C3-ED89-49EB-9509-D06D9BB68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B0633E-81FE-4729-95CE-A6230D875476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4873C3-ED89-49EB-9509-D06D9BB68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8B0633E-81FE-4729-95CE-A6230D875476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4873C3-ED89-49EB-9509-D06D9BB68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B0633E-81FE-4729-95CE-A6230D875476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4873C3-ED89-49EB-9509-D06D9BB68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B0633E-81FE-4729-95CE-A6230D875476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4873C3-ED89-49EB-9509-D06D9BB685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8B0633E-81FE-4729-95CE-A6230D875476}" type="datetimeFigureOut">
              <a:rPr lang="ru-RU" smtClean="0"/>
              <a:pPr/>
              <a:t>20.04.2014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64873C3-ED89-49EB-9509-D06D9BB685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533400"/>
            <a:ext cx="6429388" cy="2868168"/>
          </a:xfrm>
        </p:spPr>
        <p:txBody>
          <a:bodyPr/>
          <a:lstStyle/>
          <a:p>
            <a:pPr algn="ctr"/>
            <a:r>
              <a:rPr lang="ru-RU" dirty="0" smtClean="0"/>
              <a:t>«животный мир Краснодарского края»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F:\кубановедение презентация\дроф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786058"/>
            <a:ext cx="3571900" cy="2597069"/>
          </a:xfrm>
          <a:prstGeom prst="rect">
            <a:avLst/>
          </a:prstGeom>
          <a:noFill/>
        </p:spPr>
      </p:pic>
      <p:pic>
        <p:nvPicPr>
          <p:cNvPr id="5" name="Picture 2" descr="F:\кубановедение презентация\крече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500438"/>
            <a:ext cx="3000396" cy="301394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КУДРЯВЫЙ </a:t>
            </a:r>
            <a:r>
              <a:rPr lang="ru-RU" dirty="0" err="1" smtClean="0"/>
              <a:t>пЕЛИКАН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кубановедение презентация\кудрявый пелика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643050"/>
            <a:ext cx="6219308" cy="4405344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ОРЕЛ СТЕПНОЙ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кубановедение презентация\Орел степно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90798"/>
            <a:ext cx="6072230" cy="4547426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ОРЕЛ-МОГИЛЬЩИК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F:\кубановедение презентация\орел-могильщ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00174"/>
            <a:ext cx="5715040" cy="4752952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ОРЛАН-БЕЛОХВОСТ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F:\кубановедение презентация\орлан-белохвос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71612"/>
            <a:ext cx="5072098" cy="463609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САПСАН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F:\кубановедение презентация\сапса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571612"/>
            <a:ext cx="3429024" cy="473868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F:\кубановедение презентация\скоп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53019"/>
            <a:ext cx="5929354" cy="446732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СТРЕПЕТ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F:\кубановедение презентация\стрепе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428736"/>
            <a:ext cx="3500462" cy="506733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ТЕТЕРЕВ КАВКАЗСКИЙ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F:\кубановедение презентация\тетерев кавказски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357298"/>
            <a:ext cx="6953250" cy="51435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ХОРЬ-ПЕРЕВЯЗКА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кубановедение презентация\хорь перевяз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643050"/>
            <a:ext cx="3857652" cy="438153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территории края обитает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86 </a:t>
            </a:r>
            <a:r>
              <a:rPr lang="ru-RU" dirty="0"/>
              <a:t>видов </a:t>
            </a:r>
            <a:r>
              <a:rPr lang="ru-RU" dirty="0" smtClean="0"/>
              <a:t>млекопитающих</a:t>
            </a:r>
          </a:p>
          <a:p>
            <a:r>
              <a:rPr lang="ru-RU" dirty="0" smtClean="0"/>
              <a:t> </a:t>
            </a:r>
            <a:r>
              <a:rPr lang="ru-RU" dirty="0"/>
              <a:t>20 </a:t>
            </a:r>
            <a:r>
              <a:rPr lang="ru-RU" dirty="0" smtClean="0"/>
              <a:t>– пресмыкающихся</a:t>
            </a:r>
          </a:p>
          <a:p>
            <a:r>
              <a:rPr lang="ru-RU" dirty="0" smtClean="0"/>
              <a:t>свыше </a:t>
            </a:r>
            <a:r>
              <a:rPr lang="ru-RU" dirty="0"/>
              <a:t>300 </a:t>
            </a:r>
            <a:r>
              <a:rPr lang="ru-RU" dirty="0" smtClean="0"/>
              <a:t>– птиц</a:t>
            </a:r>
          </a:p>
          <a:p>
            <a:r>
              <a:rPr lang="ru-RU" dirty="0" smtClean="0"/>
              <a:t> </a:t>
            </a:r>
            <a:r>
              <a:rPr lang="ru-RU" dirty="0"/>
              <a:t>11 видов </a:t>
            </a:r>
            <a:r>
              <a:rPr lang="ru-RU" dirty="0" smtClean="0"/>
              <a:t>земноводных</a:t>
            </a:r>
          </a:p>
          <a:p>
            <a:r>
              <a:rPr lang="ru-RU" dirty="0" smtClean="0"/>
              <a:t>при </a:t>
            </a:r>
            <a:r>
              <a:rPr lang="ru-RU" dirty="0"/>
              <a:t>этом значительное количество животных занесено в Красную книгу России :</a:t>
            </a:r>
            <a:endParaRPr lang="ru-RU" dirty="0" smtClean="0"/>
          </a:p>
          <a:p>
            <a:r>
              <a:rPr lang="ru-RU" dirty="0" smtClean="0"/>
              <a:t>11 млекопитающих</a:t>
            </a:r>
          </a:p>
          <a:p>
            <a:r>
              <a:rPr lang="ru-RU" dirty="0" smtClean="0"/>
              <a:t> </a:t>
            </a:r>
            <a:r>
              <a:rPr lang="ru-RU" dirty="0"/>
              <a:t>24 - птиц, </a:t>
            </a:r>
            <a:endParaRPr lang="ru-RU" dirty="0" smtClean="0"/>
          </a:p>
          <a:p>
            <a:r>
              <a:rPr lang="ru-RU" dirty="0" smtClean="0"/>
              <a:t>2 </a:t>
            </a:r>
            <a:r>
              <a:rPr lang="ru-RU" dirty="0"/>
              <a:t>- земноводных , </a:t>
            </a:r>
            <a:endParaRPr lang="ru-RU" dirty="0" smtClean="0"/>
          </a:p>
          <a:p>
            <a:r>
              <a:rPr lang="ru-RU" dirty="0" smtClean="0"/>
              <a:t>3 </a:t>
            </a:r>
            <a:r>
              <a:rPr lang="ru-RU" dirty="0"/>
              <a:t>вида </a:t>
            </a:r>
            <a:r>
              <a:rPr lang="ru-RU" dirty="0" smtClean="0"/>
              <a:t>пресмыкающихся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БЕРКУТ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F:\кубановедение презентация\берку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643050"/>
            <a:ext cx="4653507" cy="435771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ВЫДРА КАВКАЗСКАЯ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кубановедение презентация\выдра кавказска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643050"/>
            <a:ext cx="3500462" cy="4424371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ДРОФА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кубановедение презентация\дроф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643050"/>
            <a:ext cx="6091676" cy="442915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ЗМЕЕЯД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F:\кубановедение презентация\змеея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H="1" flipV="1">
            <a:off x="2285984" y="1571612"/>
            <a:ext cx="4614560" cy="471490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КАРАВАЙКА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F:\кубановедение презентация\каравай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643050"/>
            <a:ext cx="3071834" cy="450059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КОЛПИЦА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F:\кубановедение презентация\колпиц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571612"/>
            <a:ext cx="4929222" cy="4441796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КРЕЧЕТ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кубановедение презентация\крече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643050"/>
            <a:ext cx="4429156" cy="4449159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34</TotalTime>
  <Words>70</Words>
  <Application>Microsoft Office PowerPoint</Application>
  <PresentationFormat>Экран (4:3)</PresentationFormat>
  <Paragraphs>27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«животный мир Краснодарского края» </vt:lpstr>
      <vt:lpstr>На территории края обитает</vt:lpstr>
      <vt:lpstr>БЕРКУТ</vt:lpstr>
      <vt:lpstr>ВЫДРА КАВКАЗСКАЯ</vt:lpstr>
      <vt:lpstr>ДРОФА</vt:lpstr>
      <vt:lpstr>ЗМЕЕЯД</vt:lpstr>
      <vt:lpstr>КАРАВАЙКА</vt:lpstr>
      <vt:lpstr>КОЛПИЦА</vt:lpstr>
      <vt:lpstr>КРЕЧЕТ</vt:lpstr>
      <vt:lpstr>КУДРЯВЫЙ пЕЛИКАН</vt:lpstr>
      <vt:lpstr>ОРЕЛ СТЕПНОЙ</vt:lpstr>
      <vt:lpstr>ОРЕЛ-МОГИЛЬЩИК</vt:lpstr>
      <vt:lpstr>ОРЛАН-БЕЛОХВОСТ</vt:lpstr>
      <vt:lpstr>САПСАН</vt:lpstr>
      <vt:lpstr>СКОПА</vt:lpstr>
      <vt:lpstr>СТРЕПЕТ</vt:lpstr>
      <vt:lpstr>ТЕТЕРЕВ КАВКАЗСКИЙ</vt:lpstr>
      <vt:lpstr>ХОРЬ-ПЕРЕВЯЗКА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</dc:title>
  <dc:creator>Ирина Викторовна</dc:creator>
  <cp:lastModifiedBy>User</cp:lastModifiedBy>
  <cp:revision>6</cp:revision>
  <dcterms:created xsi:type="dcterms:W3CDTF">2012-02-17T13:36:45Z</dcterms:created>
  <dcterms:modified xsi:type="dcterms:W3CDTF">2014-04-20T15:57:21Z</dcterms:modified>
</cp:coreProperties>
</file>