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89092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anose="02000600000000000000" pitchFamily="2" charset="0"/>
              </a:rPr>
              <a:t>Мой </a:t>
            </a:r>
          </a:p>
          <a:p>
            <a:pPr algn="ctr"/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anose="02000600000000000000" pitchFamily="2" charset="0"/>
              </a:rPr>
              <a:t>Домашний</a:t>
            </a:r>
          </a:p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anose="02000600000000000000" pitchFamily="2" charset="0"/>
              </a:rPr>
              <a:t>любимец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600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Новая папка\Мой питомец Алексеев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348456" cy="478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492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Новая папка\Мой питомец папков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595725" cy="492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19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Desktop\Новая папка\Мой питомец Саркися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5320"/>
            <a:ext cx="8496944" cy="486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398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Новая папка\Мой питомец Сретенска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388426" cy="480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218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Desktop\Новая папка\Мой питомец Чухарев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7483"/>
            <a:ext cx="8721486" cy="499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930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ксана\Desktop\Новая папка\Мой питомец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38" y="996058"/>
            <a:ext cx="8568952" cy="490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454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ксана\Desktop\Новая папка\Моя Ал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69965" cy="484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590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Баранова</dc:creator>
  <cp:lastModifiedBy>Андрей Баранова</cp:lastModifiedBy>
  <cp:revision>1</cp:revision>
  <dcterms:created xsi:type="dcterms:W3CDTF">2014-04-23T18:27:01Z</dcterms:created>
  <dcterms:modified xsi:type="dcterms:W3CDTF">2014-04-23T18:31:36Z</dcterms:modified>
</cp:coreProperties>
</file>