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8" r:id="rId5"/>
    <p:sldId id="257" r:id="rId6"/>
    <p:sldId id="266" r:id="rId7"/>
    <p:sldId id="270" r:id="rId8"/>
    <p:sldId id="259" r:id="rId9"/>
    <p:sldId id="262" r:id="rId10"/>
    <p:sldId id="271" r:id="rId11"/>
    <p:sldId id="265" r:id="rId12"/>
    <p:sldId id="268" r:id="rId13"/>
    <p:sldId id="263" r:id="rId14"/>
    <p:sldId id="273" r:id="rId15"/>
    <p:sldId id="272" r:id="rId16"/>
    <p:sldId id="287" r:id="rId17"/>
    <p:sldId id="28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269601-D757-4982-832B-F41AA3AD0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785794"/>
            <a:ext cx="7715304" cy="4214842"/>
          </a:xfrm>
        </p:spPr>
        <p:txBody>
          <a:bodyPr>
            <a:prstTxWarp prst="textDeflateBottom">
              <a:avLst/>
            </a:prstTxWarp>
            <a:normAutofit/>
            <a:scene3d>
              <a:camera prst="perspectiveContrastingLeftFacing"/>
              <a:lightRig rig="threePt" dir="t"/>
            </a:scene3d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НАВСТРЕЧУ </a:t>
            </a:r>
            <a:b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ОЛИМПИАДЕ</a:t>
            </a:r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b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2014 ГОДА </a:t>
            </a:r>
            <a:endParaRPr lang="ru-RU" dirty="0">
              <a:solidFill>
                <a:srgbClr val="C0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886200"/>
            <a:ext cx="7486680" cy="17526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Учитель начальных классов </a:t>
            </a:r>
          </a:p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МБОУ ООШ № 37 х. Крикуна </a:t>
            </a:r>
          </a:p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Красноармейского района </a:t>
            </a:r>
          </a:p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Краснодарского края </a:t>
            </a:r>
          </a:p>
          <a:p>
            <a:pPr algn="l"/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Сурнева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Наталья Александровна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89592" y="528652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pPr eaLnBrk="1" hangingPunct="1"/>
            <a:r>
              <a:rPr lang="ru-RU" sz="5300" b="1" u="sng" dirty="0" smtClean="0">
                <a:solidFill>
                  <a:srgbClr val="FFFFCC"/>
                </a:solidFill>
                <a:latin typeface="Arial Black" pitchFamily="34" charset="0"/>
              </a:rPr>
              <a:t>Ода спорту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557338"/>
            <a:ext cx="7845425" cy="157321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ru-RU" sz="4400" i="1" smtClean="0">
                <a:solidFill>
                  <a:srgbClr val="000066"/>
                </a:solidFill>
                <a:latin typeface="Arial Black" pitchFamily="34" charset="0"/>
              </a:rPr>
              <a:t>« О спорт !  Ты мир !»</a:t>
            </a:r>
          </a:p>
        </p:txBody>
      </p:sp>
      <p:sp>
        <p:nvSpPr>
          <p:cNvPr id="20275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851275" y="2428868"/>
            <a:ext cx="4752975" cy="3929090"/>
          </a:xfrm>
        </p:spPr>
        <p:txBody>
          <a:bodyPr>
            <a:normAutofit fontScale="77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3600" i="1" dirty="0" smtClean="0">
                <a:solidFill>
                  <a:srgbClr val="002060"/>
                </a:solidFill>
              </a:rPr>
              <a:t>Спорт! ты вестник мира! Стоит тебе улыбнуться, стоит пройти по странам упругой радостной походкой, и над землёй разливается спокойствие. Люди через континенты и океаны протягивают друг другу руки со словами: «Здравствуй, ДРУГ !»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3600" i="1" dirty="0" smtClean="0">
                <a:solidFill>
                  <a:srgbClr val="002060"/>
                </a:solidFill>
              </a:rPr>
              <a:t>Пьер Де Кубертен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69637" name="Picture 8" descr="400px-Tour_eiffel_at_sunrise_from_the_trocade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2205038"/>
            <a:ext cx="2581275" cy="387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39" descr="rings_hire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19452635">
            <a:off x="89593" y="528653"/>
            <a:ext cx="2128832" cy="993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643174" y="214290"/>
            <a:ext cx="3060630" cy="14287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Пять переплетенных колец, которые изображены на флаге олимпиады известны, как олимпийские кольца. Эти кольца окрашены в синий, желтый, черный, зеленый и красный цвет, и переплетены друг с другом, являются символом Олимпийских игр. Олимпийские кольца были разработаны Пьером де Кубертеном в 1912 году. Пять колец представляют пять частей света: Америка, Европа, Азия, Африка и Австралия.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0"/>
            <a:ext cx="6408712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	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Синий </a:t>
            </a:r>
            <a:r>
              <a:rPr lang="ru-RU" sz="2800" b="1" dirty="0" smtClean="0"/>
              <a:t>	</a:t>
            </a:r>
          </a:p>
          <a:p>
            <a:r>
              <a:rPr lang="ru-RU" sz="2800" b="1" dirty="0" smtClean="0"/>
              <a:t>Европа	</a:t>
            </a:r>
          </a:p>
          <a:p>
            <a:r>
              <a:rPr lang="ru-RU" sz="2800" dirty="0" smtClean="0"/>
              <a:t> </a:t>
            </a:r>
            <a:endParaRPr lang="ru-RU" sz="2800" b="1" dirty="0" smtClean="0"/>
          </a:p>
          <a:p>
            <a:r>
              <a:rPr lang="ru-RU" sz="2800" b="1" dirty="0" smtClean="0"/>
              <a:t>Черный 	</a:t>
            </a:r>
          </a:p>
          <a:p>
            <a:r>
              <a:rPr lang="ru-RU" sz="2800" b="1" dirty="0" smtClean="0"/>
              <a:t>Африка</a:t>
            </a:r>
          </a:p>
          <a:p>
            <a:r>
              <a:rPr lang="ru-RU" sz="2800" b="1" dirty="0" smtClean="0"/>
              <a:t> 	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Красный </a:t>
            </a:r>
            <a:r>
              <a:rPr lang="ru-RU" sz="2800" b="1" dirty="0" smtClean="0"/>
              <a:t>	</a:t>
            </a:r>
          </a:p>
          <a:p>
            <a:r>
              <a:rPr lang="ru-RU" sz="2800" b="1" dirty="0" smtClean="0"/>
              <a:t>Америка	</a:t>
            </a:r>
          </a:p>
          <a:p>
            <a:r>
              <a:rPr lang="ru-RU" sz="2800" b="1" dirty="0" smtClean="0"/>
              <a:t> 	</a:t>
            </a:r>
          </a:p>
          <a:p>
            <a:r>
              <a:rPr lang="ru-RU" sz="2800" b="1" dirty="0" smtClean="0">
                <a:ln>
                  <a:solidFill>
                    <a:schemeClr val="accent4">
                      <a:lumMod val="75000"/>
                    </a:schemeClr>
                  </a:solidFill>
                </a:ln>
                <a:solidFill>
                  <a:srgbClr val="FFFF00"/>
                </a:solidFill>
              </a:rPr>
              <a:t>Желтый </a:t>
            </a:r>
            <a:r>
              <a:rPr lang="ru-RU" sz="2800" b="1" dirty="0" smtClean="0"/>
              <a:t>	</a:t>
            </a:r>
          </a:p>
          <a:p>
            <a:r>
              <a:rPr lang="ru-RU" sz="2800" b="1" dirty="0" smtClean="0"/>
              <a:t>Азия	</a:t>
            </a:r>
          </a:p>
          <a:p>
            <a:r>
              <a:rPr lang="ru-RU" sz="2800" b="1" dirty="0" smtClean="0"/>
              <a:t>	</a:t>
            </a:r>
          </a:p>
          <a:p>
            <a:r>
              <a:rPr lang="ru-RU" sz="2800" b="1" dirty="0" smtClean="0">
                <a:solidFill>
                  <a:srgbClr val="00B050"/>
                </a:solidFill>
              </a:rPr>
              <a:t>Зеленый</a:t>
            </a:r>
            <a:r>
              <a:rPr lang="ru-RU" sz="2800" b="1" dirty="0" smtClean="0"/>
              <a:t>	</a:t>
            </a:r>
          </a:p>
          <a:p>
            <a:r>
              <a:rPr lang="ru-RU" sz="2800" b="1" dirty="0" smtClean="0"/>
              <a:t>Австралия</a:t>
            </a:r>
            <a:endParaRPr lang="ru-RU" sz="2800" b="1" dirty="0"/>
          </a:p>
        </p:txBody>
      </p:sp>
      <p:pic>
        <p:nvPicPr>
          <p:cNvPr id="4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428860" y="1857364"/>
            <a:ext cx="6168937" cy="2879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                           Олимпийский девиз </a:t>
            </a:r>
            <a:endParaRPr lang="ru-RU" dirty="0" smtClean="0"/>
          </a:p>
          <a:p>
            <a:r>
              <a:rPr lang="ru-RU" b="1" i="1" dirty="0" smtClean="0">
                <a:solidFill>
                  <a:srgbClr val="002060"/>
                </a:solidFill>
              </a:rPr>
              <a:t>                           "Быстрее, выше,  сильнее"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</a:p>
          <a:p>
            <a:r>
              <a:rPr lang="ru-RU" dirty="0" smtClean="0"/>
              <a:t>         </a:t>
            </a:r>
            <a:r>
              <a:rPr lang="ru-RU" b="1" dirty="0" smtClean="0">
                <a:solidFill>
                  <a:srgbClr val="C00000"/>
                </a:solidFill>
              </a:rPr>
              <a:t>Олимпийский принцип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b="1" i="1" dirty="0" smtClean="0">
                <a:solidFill>
                  <a:srgbClr val="0070C0"/>
                </a:solidFill>
              </a:rPr>
              <a:t>"Самое важное в Олимпийских играх - не победа, а участие, также как в жизни самое главное - не триумф, а борьба"</a:t>
            </a:r>
            <a:r>
              <a:rPr lang="ru-RU" dirty="0" smtClean="0">
                <a:solidFill>
                  <a:srgbClr val="0070C0"/>
                </a:solidFill>
              </a:rPr>
              <a:t>. </a:t>
            </a:r>
            <a:r>
              <a:rPr lang="ru-RU" dirty="0" smtClean="0"/>
              <a:t>Этот принцип был определён в 1896 году основателем современных Игр Пьером де Кубертеном. 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Олимпийская клятва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"Я обещаю, что мы будем участвовать в этих Олимпийских играх, уважая и соблюдая правила, по которым они проводятся, в истинно спортивном духе, во славу спорта и чести наших команд".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Picture 7" descr="picture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0" y="0"/>
            <a:ext cx="9972675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266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23850" y="188913"/>
            <a:ext cx="8229600" cy="1139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6600" b="1" i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Факельная эстафета</a:t>
            </a:r>
          </a:p>
        </p:txBody>
      </p:sp>
      <p:pic>
        <p:nvPicPr>
          <p:cNvPr id="55301" name="Picture 8" descr="Генрих Фридрих Фюгер. Прометей приносит огонь людям (1817 г.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571854"/>
            <a:ext cx="2301190" cy="3286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9274" name="Rectangle 10"/>
          <p:cNvSpPr>
            <a:spLocks noChangeArrowheads="1"/>
          </p:cNvSpPr>
          <p:nvPr/>
        </p:nvSpPr>
        <p:spPr bwMode="auto">
          <a:xfrm>
            <a:off x="0" y="1278915"/>
            <a:ext cx="10358478" cy="2123658"/>
          </a:xfrm>
          <a:prstGeom prst="rect">
            <a:avLst/>
          </a:prstGeom>
          <a:noFill/>
          <a:ln w="9525" algn="ctr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>
              <a:defRPr/>
            </a:pPr>
            <a:r>
              <a:rPr lang="ru-RU" sz="4400" b="0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огонь зажигается от солнечных лучей в </a:t>
            </a:r>
            <a:r>
              <a:rPr lang="ru-RU" sz="4400" b="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Олимпии </a:t>
            </a:r>
            <a:r>
              <a:rPr lang="ru-RU" sz="4400" b="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и </a:t>
            </a:r>
            <a:r>
              <a:rPr lang="ru-RU" sz="4400" b="0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доставляется </a:t>
            </a:r>
            <a:r>
              <a:rPr lang="ru-RU" sz="4400" b="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факельной эстафетой </a:t>
            </a: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спортсменов </a:t>
            </a:r>
            <a:r>
              <a:rPr lang="ru-RU" sz="4400" b="0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в </a:t>
            </a:r>
            <a:r>
              <a:rPr lang="ru-RU" sz="4400" b="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город - организатор </a:t>
            </a:r>
            <a:r>
              <a:rPr lang="ru-RU" sz="4400" b="0" dirty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Игр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</a:rPr>
              <a:t> </a:t>
            </a:r>
          </a:p>
        </p:txBody>
      </p:sp>
      <p:sp>
        <p:nvSpPr>
          <p:cNvPr id="7" name="Rectangle 3"/>
          <p:cNvSpPr txBox="1">
            <a:spLocks noRot="1" noChangeArrowheads="1"/>
          </p:cNvSpPr>
          <p:nvPr/>
        </p:nvSpPr>
        <p:spPr>
          <a:xfrm>
            <a:off x="4143372" y="4357693"/>
            <a:ext cx="5000628" cy="1643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 подножия горы </a:t>
            </a:r>
            <a:r>
              <a:rPr kumimoji="0" lang="ru-RU" sz="3200" b="0" i="1" u="none" strike="noStrike" kern="1200" cap="none" spc="0" normalizeH="0" baseline="0" noProof="0" smtClean="0">
                <a:ln>
                  <a:noFill/>
                </a:ln>
                <a:solidFill>
                  <a:srgbClr val="006699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 Black" pitchFamily="34" charset="0"/>
                <a:ea typeface="+mn-ea"/>
                <a:cs typeface="+mn-cs"/>
              </a:rPr>
              <a:t>КРОНОС</a:t>
            </a:r>
            <a:endParaRPr kumimoji="0" lang="ru-RU" sz="3200" b="0" i="1" u="none" strike="noStrike" kern="1200" cap="none" spc="0" normalizeH="0" baseline="0" noProof="0" dirty="0" smtClean="0">
              <a:ln>
                <a:noFill/>
              </a:ln>
              <a:solidFill>
                <a:srgbClr val="006699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 Black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89593" y="528652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Олимпийский огонь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Факел зажигают в Олимпии направленным пучком солнечных лучей, образованных вогнутым зеркалом. Свет Олимпийского огня символизирует чистоту, совершенствование, борьбу за победу, мир и дружбу. Традиция зажигать огонь на Олимпийских стадионах существует с 1928 года (на зимних Играх – с 1952 года). Олимпийский факел доставляется на главный стадион Игр во время церемонии открытия, где от него в специальной чаше зажигается огонь, который горит до закрытия Олимпийских игр.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89593" y="528652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Олимпийский флаг и гимн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357299"/>
            <a:ext cx="3971924" cy="5143535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Олимпийский флаг поднимают во время исполнения </a:t>
            </a:r>
            <a:r>
              <a:rPr lang="ru-RU" b="1" dirty="0" smtClean="0"/>
              <a:t>Олимпийского гимна</a:t>
            </a:r>
            <a:r>
              <a:rPr lang="ru-RU" dirty="0" smtClean="0"/>
              <a:t>, который является музыкальным произведением греческого композитора </a:t>
            </a:r>
            <a:r>
              <a:rPr lang="ru-RU" dirty="0" err="1" smtClean="0"/>
              <a:t>Спироса</a:t>
            </a:r>
            <a:r>
              <a:rPr lang="ru-RU" dirty="0" smtClean="0"/>
              <a:t> Самара. Олимпийский гимн был официально утвержден Международным Олимпийским комитетом в 1958 году.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643050"/>
            <a:ext cx="4464384" cy="3071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89593" y="528652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Талисманы Олимпийских игр 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Сочи 2014 года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4" descr="C:\Users\Kirill\Downloads\cbf597dc80b3bf5121a5d0e6f099397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571868" y="2214554"/>
            <a:ext cx="1904996" cy="2382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3" descr="C:\Users\Kirill\Downloads\37571d3cb9c29881ee7c983d204f8648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142976" y="2285992"/>
            <a:ext cx="1735138" cy="2168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5" descr="C:\Users\Kirill\Downloads\fbd1f0c0c116ad7736a6fa0045101eb9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500826" y="2214554"/>
            <a:ext cx="1904996" cy="2381253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1000100" y="4714884"/>
            <a:ext cx="17859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Белый мишка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643306" y="5000636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Зайка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500826" y="5000636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Леопард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500166" y="357188"/>
            <a:ext cx="7102496" cy="1584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1" u="none" strike="noStrike" kern="1200" cap="none" spc="30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Олимпийские игры</a:t>
            </a:r>
            <a:r>
              <a:rPr kumimoji="0" lang="en-US" sz="7200" b="1" i="1" u="none" strike="noStrike" kern="1200" cap="none" spc="30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ru-RU" sz="7200" b="1" i="1" u="none" strike="noStrike" kern="1200" cap="none" spc="30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-</a:t>
            </a:r>
            <a:r>
              <a:rPr kumimoji="0" lang="ru-RU" sz="7200" b="0" i="1" u="none" strike="noStrike" kern="1200" cap="none" spc="30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28625" y="1857375"/>
            <a:ext cx="8424863" cy="12969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крупнейшие международные комплексные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спортивные соревнования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современности, которые проводятся каждые четыре года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500034" y="3500438"/>
            <a:ext cx="6929486" cy="23749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«Нет ничего благороднее солнца, дающего света и тепла. Так и люди прославляют те состязания, величественнее которых нет ничего, - Олимпийские игры».      </a:t>
            </a:r>
          </a:p>
          <a:p>
            <a:pPr marL="342900" marR="0" lvl="0" indent="-342900" algn="r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</a:t>
            </a: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Пиндар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09600" y="1752600"/>
            <a:ext cx="8229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762000" y="1905000"/>
            <a:ext cx="8229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57200" y="1428736"/>
            <a:ext cx="8229600" cy="40719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Первые Олимпийские игры в Древней Греции состоялись в 776 году до н. э.</a:t>
            </a:r>
            <a:endParaRPr kumimoji="0" lang="ru-RU" sz="66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3116"/>
            <a:ext cx="6535753" cy="435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785918" y="357188"/>
            <a:ext cx="7643833" cy="14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/>
          <a:p>
            <a:pPr>
              <a:defRPr/>
            </a:pPr>
            <a:r>
              <a:rPr lang="ru-RU" sz="4400" i="1" u="sng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776</a:t>
            </a:r>
            <a:r>
              <a:rPr lang="ru-RU" sz="4400" b="0" i="1" u="sng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год</a:t>
            </a:r>
            <a:r>
              <a:rPr lang="en-US" sz="4400" b="0" i="1" u="sng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</a:t>
            </a:r>
            <a:r>
              <a:rPr lang="ru-RU" sz="4400" b="0" i="1" u="sng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до </a:t>
            </a:r>
            <a:r>
              <a:rPr lang="ru-RU" sz="4400" b="0" i="1" u="sng" kern="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н</a:t>
            </a:r>
            <a:r>
              <a:rPr lang="en-US" sz="4400" b="0" i="1" u="sng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.</a:t>
            </a:r>
            <a:r>
              <a:rPr lang="ru-RU" sz="4400" b="0" i="1" u="sng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э</a:t>
            </a:r>
            <a:r>
              <a:rPr lang="en-US" sz="4400" b="0" i="1" u="sng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.</a:t>
            </a:r>
            <a:r>
              <a:rPr lang="ru-RU" sz="4400" b="0" i="1" u="sng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 </a:t>
            </a:r>
          </a:p>
          <a:p>
            <a:pPr>
              <a:defRPr/>
            </a:pPr>
            <a:r>
              <a:rPr lang="ru-RU" sz="4400" b="0" i="1" u="sng" kern="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ea typeface="+mj-ea"/>
                <a:cs typeface="+mj-cs"/>
              </a:rPr>
              <a:t>Древняя Греция. Афины</a:t>
            </a:r>
            <a:endParaRPr lang="ru-RU" sz="4400" b="0" i="1" u="sng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539750" y="333375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Программа игр: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323851" y="1571612"/>
            <a:ext cx="4391026" cy="45720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Панкратион                                             (борьба + кулачный бой)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Пентатлон: метание диска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копья, прыжки, бег, борьба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Кулачный бой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Верховая езда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Гонки на колесницах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31684" y="1357298"/>
            <a:ext cx="4412316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80"/>
                            </p:stCondLst>
                            <p:childTnLst>
                              <p:par>
                                <p:cTn id="12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480"/>
                            </p:stCondLst>
                            <p:childTnLst>
                              <p:par>
                                <p:cTn id="15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180"/>
                            </p:stCondLst>
                            <p:childTnLst>
                              <p:par>
                                <p:cTn id="18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900"/>
                            </p:stCondLst>
                            <p:childTnLst>
                              <p:par>
                                <p:cTn id="21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14554"/>
            <a:ext cx="3995738" cy="3500462"/>
          </a:xfrm>
        </p:spPr>
        <p:txBody>
          <a:bodyPr>
            <a:normAutofit/>
          </a:bodyPr>
          <a:lstStyle/>
          <a:p>
            <a:r>
              <a:rPr lang="ru-RU" sz="4000" b="1" i="1" dirty="0"/>
              <a:t>Награждение победителей Олимпийских игр – </a:t>
            </a:r>
            <a:br>
              <a:rPr lang="ru-RU" sz="4000" b="1" i="1" dirty="0"/>
            </a:br>
            <a:r>
              <a:rPr lang="ru-RU" sz="4000" b="1" i="1" dirty="0" err="1"/>
              <a:t>олимпиоников</a:t>
            </a:r>
            <a:endParaRPr lang="ru-RU" sz="4000" b="1" i="1" dirty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188913"/>
            <a:ext cx="4897437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9" descr="rings_hire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19452635">
            <a:off x="89592" y="528652"/>
            <a:ext cx="2128832" cy="993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Что вам известно об Олимпийских играх?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Олимпия</a:t>
            </a:r>
            <a:r>
              <a:rPr lang="ru-RU" dirty="0" smtClean="0"/>
              <a:t> (юг Греции) – место игр</a:t>
            </a:r>
          </a:p>
          <a:p>
            <a:r>
              <a:rPr lang="ru-RU" b="1" dirty="0" smtClean="0"/>
              <a:t>Олимп</a:t>
            </a:r>
            <a:r>
              <a:rPr lang="ru-RU" dirty="0" smtClean="0"/>
              <a:t> (гора на севере Греции) – место обитания греческих богов</a:t>
            </a:r>
          </a:p>
          <a:p>
            <a:r>
              <a:rPr lang="ru-RU" dirty="0" smtClean="0"/>
              <a:t>«</a:t>
            </a:r>
            <a:r>
              <a:rPr lang="ru-RU" b="1" dirty="0" smtClean="0"/>
              <a:t>олимпийцы</a:t>
            </a:r>
            <a:r>
              <a:rPr lang="ru-RU" dirty="0" smtClean="0"/>
              <a:t>» - 12 греческих богов</a:t>
            </a:r>
          </a:p>
          <a:p>
            <a:r>
              <a:rPr lang="ru-RU" dirty="0" smtClean="0"/>
              <a:t>«</a:t>
            </a:r>
            <a:r>
              <a:rPr lang="ru-RU" b="1" dirty="0" err="1" smtClean="0"/>
              <a:t>олимпионики</a:t>
            </a:r>
            <a:r>
              <a:rPr lang="ru-RU" dirty="0" smtClean="0"/>
              <a:t>»  -победители Олимпийских игр</a:t>
            </a:r>
          </a:p>
          <a:p>
            <a:r>
              <a:rPr lang="ru-RU" dirty="0" smtClean="0"/>
              <a:t>проводится раз в 4 года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1500174"/>
            <a:ext cx="4038600" cy="508663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Причины появления Олимпийских игр… </a:t>
            </a:r>
          </a:p>
          <a:p>
            <a:r>
              <a:rPr lang="ru-RU" dirty="0" smtClean="0"/>
              <a:t>Поклонение богам</a:t>
            </a:r>
          </a:p>
          <a:p>
            <a:r>
              <a:rPr lang="ru-RU" dirty="0" smtClean="0"/>
              <a:t>Стремление показать силу и ловкость своего народа</a:t>
            </a:r>
          </a:p>
          <a:p>
            <a:r>
              <a:rPr lang="ru-RU" dirty="0" smtClean="0"/>
              <a:t>Олимпийские игры проводились в честь праздника урожая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394 год нашей эры – </a:t>
            </a:r>
            <a:r>
              <a:rPr kumimoji="0" lang="ru-RU" sz="4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Римский император </a:t>
            </a: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Феодосий </a:t>
            </a:r>
            <a:r>
              <a:rPr kumimoji="0" lang="en-US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запретил Олимпийские игры</a:t>
            </a:r>
            <a:endParaRPr kumimoji="0" lang="ru-RU" sz="48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" y="274638"/>
            <a:ext cx="661513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Современные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Олимпийские игры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57200" y="2000240"/>
            <a:ext cx="5329246" cy="412592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Барон Пьер де Кубертен – французский общественный деятель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1896 год –первые Олимпийские игры современности были проведены в Греции в Афинах.</a:t>
            </a: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4" descr="180px-Baron_Pierre_de_Coubertin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6143636" y="1071546"/>
            <a:ext cx="2673350" cy="4022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553</Words>
  <Application>Microsoft Office PowerPoint</Application>
  <PresentationFormat>Экран (4:3)</PresentationFormat>
  <Paragraphs>94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НАВСТРЕЧУ  ОЛИМПИАДЕ  2014 ГОДА </vt:lpstr>
      <vt:lpstr>Слайд 2</vt:lpstr>
      <vt:lpstr>Слайд 3</vt:lpstr>
      <vt:lpstr>Слайд 4</vt:lpstr>
      <vt:lpstr>Слайд 5</vt:lpstr>
      <vt:lpstr>Награждение победителей Олимпийских игр –  олимпиоников</vt:lpstr>
      <vt:lpstr>Что вам известно об Олимпийских играх? </vt:lpstr>
      <vt:lpstr>Слайд 8</vt:lpstr>
      <vt:lpstr>Слайд 9</vt:lpstr>
      <vt:lpstr>Ода спорту</vt:lpstr>
      <vt:lpstr>Слайд 11</vt:lpstr>
      <vt:lpstr>Слайд 12</vt:lpstr>
      <vt:lpstr>Слайд 13</vt:lpstr>
      <vt:lpstr>Факельная эстафета</vt:lpstr>
      <vt:lpstr>        Олимпийский огонь</vt:lpstr>
      <vt:lpstr>        Олимпийский флаг и гимн</vt:lpstr>
      <vt:lpstr>             Талисманы Олимпийских игр  в Сочи 2014 года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17</cp:revision>
  <dcterms:created xsi:type="dcterms:W3CDTF">2013-02-03T11:28:26Z</dcterms:created>
  <dcterms:modified xsi:type="dcterms:W3CDTF">2013-02-03T16:30:47Z</dcterms:modified>
</cp:coreProperties>
</file>