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63" r:id="rId4"/>
    <p:sldId id="265" r:id="rId5"/>
    <p:sldId id="262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11684"/>
          </a:xfrm>
        </p:spPr>
        <p:txBody>
          <a:bodyPr>
            <a:normAutofit/>
          </a:bodyPr>
          <a:lstStyle/>
          <a:p>
            <a:r>
              <a:rPr lang="ru-RU" dirty="0" smtClean="0"/>
              <a:t>Презентация: </a:t>
            </a:r>
            <a:br>
              <a:rPr lang="ru-RU" dirty="0" smtClean="0"/>
            </a:br>
            <a:r>
              <a:rPr lang="ru-RU" dirty="0" err="1" smtClean="0"/>
              <a:t>Михизеева</a:t>
            </a:r>
            <a:r>
              <a:rPr lang="ru-RU" dirty="0" smtClean="0"/>
              <a:t> поляна- </a:t>
            </a:r>
            <a:br>
              <a:rPr lang="ru-RU" dirty="0" smtClean="0"/>
            </a:br>
            <a:r>
              <a:rPr lang="ru-RU" dirty="0" smtClean="0"/>
              <a:t>«Кубанская Хатынь»</a:t>
            </a:r>
            <a:br>
              <a:rPr lang="ru-RU" dirty="0" smtClean="0"/>
            </a:br>
            <a:r>
              <a:rPr lang="ru-RU" dirty="0" smtClean="0"/>
              <a:t>5-7 классы</a:t>
            </a:r>
            <a:br>
              <a:rPr lang="ru-RU" dirty="0" smtClean="0"/>
            </a:br>
            <a:r>
              <a:rPr lang="ru-RU" dirty="0" smtClean="0"/>
              <a:t>Библиотекарь </a:t>
            </a:r>
            <a:br>
              <a:rPr lang="ru-RU" dirty="0" smtClean="0"/>
            </a:br>
            <a:r>
              <a:rPr lang="ru-RU" dirty="0" smtClean="0"/>
              <a:t>Шевченко Е.А.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 этом </a:t>
            </a:r>
            <a:r>
              <a:rPr lang="ru-RU" sz="2000" dirty="0" smtClean="0"/>
              <a:t>месте был поселок.</a:t>
            </a:r>
            <a:br>
              <a:rPr lang="ru-RU" sz="2000" dirty="0" smtClean="0"/>
            </a:br>
            <a:r>
              <a:rPr lang="ru-RU" sz="2000" dirty="0" smtClean="0"/>
              <a:t>13 ноября 1942 года его</a:t>
            </a:r>
            <a:r>
              <a:rPr lang="ru-RU" sz="2000" dirty="0" smtClean="0"/>
              <a:t> </a:t>
            </a:r>
            <a:r>
              <a:rPr lang="ru-RU" sz="2000" dirty="0" smtClean="0"/>
              <a:t>не стало.</a:t>
            </a:r>
            <a:endParaRPr lang="ru-RU" sz="2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495" y="1377672"/>
            <a:ext cx="7583937" cy="50243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48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Свидетель </a:t>
            </a:r>
            <a:r>
              <a:rPr lang="ru-RU" sz="3100" b="1" dirty="0"/>
              <a:t>трагедии  - дуб,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которому </a:t>
            </a:r>
            <a:r>
              <a:rPr lang="ru-RU" sz="3100" b="1" dirty="0"/>
              <a:t>не менее 150 лет.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855167"/>
            <a:ext cx="3952875" cy="3686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094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Памятник </a:t>
            </a:r>
            <a:r>
              <a:rPr lang="ru-RU" sz="3100" b="1" dirty="0"/>
              <a:t>на месте бывшего поселка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12085"/>
            <a:ext cx="3312368" cy="49108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220072" y="284151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 </a:t>
            </a:r>
          </a:p>
          <a:p>
            <a:r>
              <a:rPr lang="ru-RU" dirty="0"/>
              <a:t>Не сможем никогда простить,</a:t>
            </a:r>
          </a:p>
          <a:p>
            <a:r>
              <a:rPr lang="ru-RU" dirty="0"/>
              <a:t>Не в силах это позабыть:</a:t>
            </a:r>
          </a:p>
          <a:p>
            <a:r>
              <a:rPr lang="ru-RU" dirty="0"/>
              <a:t>Стоял поселок – нет его,</a:t>
            </a:r>
          </a:p>
          <a:p>
            <a:r>
              <a:rPr lang="ru-RU" dirty="0"/>
              <a:t>И не осталось никого </a:t>
            </a:r>
          </a:p>
        </p:txBody>
      </p:sp>
    </p:spTree>
    <p:extLst>
      <p:ext uri="{BB962C8B-B14F-4D97-AF65-F5344CB8AC3E}">
        <p14:creationId xmlns:p14="http://schemas.microsoft.com/office/powerpoint/2010/main" val="362561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/>
              <a:t>После войны поселок не восстанавливали, </a:t>
            </a:r>
            <a:br>
              <a:rPr lang="ru-RU" sz="2200" dirty="0"/>
            </a:br>
            <a:r>
              <a:rPr lang="ru-RU" sz="2200" dirty="0"/>
              <a:t>а останки убитых перезахоронили в станице </a:t>
            </a:r>
            <a:r>
              <a:rPr lang="ru-RU" sz="2200" dirty="0" err="1" smtClean="0"/>
              <a:t>Махошевской</a:t>
            </a:r>
            <a:r>
              <a:rPr lang="ru-RU" sz="2200" dirty="0" smtClean="0"/>
              <a:t>, </a:t>
            </a:r>
            <a:br>
              <a:rPr lang="ru-RU" sz="2200" dirty="0" smtClean="0"/>
            </a:br>
            <a:r>
              <a:rPr lang="ru-RU" sz="2200" dirty="0" smtClean="0"/>
              <a:t>а на местах  </a:t>
            </a:r>
            <a:r>
              <a:rPr lang="ru-RU" sz="2200" b="1" dirty="0" smtClean="0"/>
              <a:t> </a:t>
            </a:r>
            <a:r>
              <a:rPr lang="ru-RU" sz="2200" b="1" dirty="0" smtClean="0"/>
              <a:t>расстрела </a:t>
            </a:r>
            <a:r>
              <a:rPr lang="ru-RU" sz="2200" dirty="0" smtClean="0"/>
              <a:t>поставили кресты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800" b="1" dirty="0" smtClean="0"/>
              <a:t> </a:t>
            </a:r>
            <a:endParaRPr lang="ru-RU" sz="28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84784"/>
            <a:ext cx="5461980" cy="409648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-33867" y="249289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Всех женщин, стариков, детей</a:t>
            </a:r>
          </a:p>
          <a:p>
            <a:r>
              <a:rPr lang="ru-RU" dirty="0"/>
              <a:t>Вели фашисты на расстрел.</a:t>
            </a:r>
          </a:p>
          <a:p>
            <a:r>
              <a:rPr lang="ru-RU" dirty="0"/>
              <a:t>Земли незаживающая рана –</a:t>
            </a:r>
          </a:p>
          <a:p>
            <a:r>
              <a:rPr lang="ru-RU" dirty="0"/>
              <a:t>Поселок </a:t>
            </a:r>
            <a:r>
              <a:rPr lang="ru-RU" dirty="0" err="1"/>
              <a:t>Михизеева</a:t>
            </a:r>
            <a:r>
              <a:rPr lang="ru-RU" dirty="0"/>
              <a:t> Поляна. </a:t>
            </a:r>
          </a:p>
        </p:txBody>
      </p:sp>
    </p:spTree>
    <p:extLst>
      <p:ext uri="{BB962C8B-B14F-4D97-AF65-F5344CB8AC3E}">
        <p14:creationId xmlns:p14="http://schemas.microsoft.com/office/powerpoint/2010/main" val="29296336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76678"/>
            <a:ext cx="4346195" cy="324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470871" y="806962"/>
            <a:ext cx="47149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Очевидцы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событий того страшного дня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23488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Я не хочу, чтоб это повторилось</a:t>
            </a:r>
          </a:p>
          <a:p>
            <a:r>
              <a:rPr lang="ru-RU" dirty="0"/>
              <a:t>В любом другом краю, другом селе</a:t>
            </a:r>
          </a:p>
          <a:p>
            <a:r>
              <a:rPr lang="ru-RU" dirty="0"/>
              <a:t>Хочу, чтоб небо мирным </a:t>
            </a:r>
            <a:r>
              <a:rPr lang="ru-RU" dirty="0" smtClean="0"/>
              <a:t>оставалось,</a:t>
            </a:r>
          </a:p>
          <a:p>
            <a:r>
              <a:rPr lang="ru-RU" dirty="0" smtClean="0"/>
              <a:t>Чтоб </a:t>
            </a:r>
            <a:r>
              <a:rPr lang="ru-RU" dirty="0"/>
              <a:t>навсегда был путь закрыт войне! </a:t>
            </a:r>
          </a:p>
          <a:p>
            <a:r>
              <a:rPr lang="ru-RU" dirty="0"/>
              <a:t>(Игорь </a:t>
            </a:r>
            <a:r>
              <a:rPr lang="ru-RU" dirty="0" err="1"/>
              <a:t>Кулачихин</a:t>
            </a:r>
            <a:r>
              <a:rPr lang="ru-RU" dirty="0"/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0108129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107</TotalTime>
  <Words>70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Презентация:  Михизеева поляна-  «Кубанская Хатынь» 5-7 классы Библиотекарь  Шевченко Е.А.</vt:lpstr>
      <vt:lpstr>На этом месте был поселок. 13 ноября 1942 года его не стало.</vt:lpstr>
      <vt:lpstr> Свидетель трагедии  - дуб,  которому не менее 150 лет. </vt:lpstr>
      <vt:lpstr> Памятник на месте бывшего поселка </vt:lpstr>
      <vt:lpstr>После войны поселок не восстанавливали,  а останки убитых перезахоронили в станице Махошевской,  а на местах   расстрела поставили кресты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Поселок Михизеева Поляна вместе со всеми жителями был уничтожен 13 ноября 1942 года. </dc:title>
  <dc:creator>ADMIN</dc:creator>
  <cp:lastModifiedBy>ADMIN</cp:lastModifiedBy>
  <cp:revision>13</cp:revision>
  <dcterms:created xsi:type="dcterms:W3CDTF">2012-11-12T19:05:25Z</dcterms:created>
  <dcterms:modified xsi:type="dcterms:W3CDTF">2012-11-14T12:37:08Z</dcterms:modified>
</cp:coreProperties>
</file>