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 varScale="1">
        <p:scale>
          <a:sx n="71" d="100"/>
          <a:sy n="71" d="100"/>
        </p:scale>
        <p:origin x="-13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84C3A-3BA1-45AA-A675-1A4C4EC7868E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163D-4916-4FBB-B49E-DC68EA47F12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84C3A-3BA1-45AA-A675-1A4C4EC7868E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163D-4916-4FBB-B49E-DC68EA47F1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84C3A-3BA1-45AA-A675-1A4C4EC7868E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163D-4916-4FBB-B49E-DC68EA47F1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84C3A-3BA1-45AA-A675-1A4C4EC7868E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163D-4916-4FBB-B49E-DC68EA47F12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84C3A-3BA1-45AA-A675-1A4C4EC7868E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163D-4916-4FBB-B49E-DC68EA47F1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84C3A-3BA1-45AA-A675-1A4C4EC7868E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163D-4916-4FBB-B49E-DC68EA47F1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84C3A-3BA1-45AA-A675-1A4C4EC7868E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163D-4916-4FBB-B49E-DC68EA47F1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84C3A-3BA1-45AA-A675-1A4C4EC7868E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163D-4916-4FBB-B49E-DC68EA47F1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84C3A-3BA1-45AA-A675-1A4C4EC7868E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163D-4916-4FBB-B49E-DC68EA47F1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84C3A-3BA1-45AA-A675-1A4C4EC7868E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163D-4916-4FBB-B49E-DC68EA47F1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84C3A-3BA1-45AA-A675-1A4C4EC7868E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163D-4916-4FBB-B49E-DC68EA47F1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3C84C3A-3BA1-45AA-A675-1A4C4EC7868E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0C1163D-4916-4FBB-B49E-DC68EA47F12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10" Type="http://schemas.openxmlformats.org/officeDocument/2006/relationships/image" Target="../media/image11.jpg"/><Relationship Id="rId4" Type="http://schemas.openxmlformats.org/officeDocument/2006/relationships/image" Target="../media/image5.jpg"/><Relationship Id="rId9" Type="http://schemas.openxmlformats.org/officeDocument/2006/relationships/image" Target="../media/image10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Старшая группа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Планеты </a:t>
            </a:r>
            <a:br>
              <a:rPr lang="ru-RU" sz="4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солнечной системы</a:t>
            </a:r>
            <a:endParaRPr lang="ru-RU" sz="4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6541420" y="1484784"/>
            <a:ext cx="914400" cy="9144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971600" y="821153"/>
            <a:ext cx="914400" cy="9144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5364088" y="5027306"/>
            <a:ext cx="914400" cy="9144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1654453" y="4941168"/>
            <a:ext cx="914400" cy="9144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5821288" y="332656"/>
            <a:ext cx="360040" cy="303591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3635896" y="1187159"/>
            <a:ext cx="360040" cy="297625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7668344" y="4509120"/>
            <a:ext cx="360040" cy="432048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3815916" y="6165304"/>
            <a:ext cx="324036" cy="28803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114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711">
        <p:fade/>
      </p:transition>
    </mc:Choice>
    <mc:Fallback xmlns="">
      <p:transition spd="slow" advClick="0" advTm="771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4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2" grpId="0"/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512" y="1762125"/>
            <a:ext cx="2466975" cy="33337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43808" y="980728"/>
            <a:ext cx="33843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Нептун</a:t>
            </a:r>
            <a:endParaRPr lang="ru-RU" sz="66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28184" y="1534726"/>
            <a:ext cx="20882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Нептун – последняя планета внешнего группы планет</a:t>
            </a:r>
          </a:p>
          <a:p>
            <a:pPr algn="ctr"/>
            <a:endParaRPr lang="ru-RU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Она дальше всего расположена от солнца, к тому же сама по себе излучает мало тепла</a:t>
            </a:r>
            <a:endParaRPr lang="ru-RU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лнце 4"/>
          <p:cNvSpPr/>
          <p:nvPr/>
        </p:nvSpPr>
        <p:spPr>
          <a:xfrm>
            <a:off x="1259632" y="1534726"/>
            <a:ext cx="1224136" cy="131821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71600" y="1340768"/>
            <a:ext cx="1800200" cy="176361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432790"/>
            <a:ext cx="2082547" cy="1388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289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21940">
        <p:fade/>
      </p:transition>
    </mc:Choice>
    <mc:Fallback xmlns="">
      <p:transition spd="slow" advClick="0" advTm="2194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200" y="1484784"/>
            <a:ext cx="7236296" cy="151133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1915840" cy="656383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87824" y="2996952"/>
            <a:ext cx="3960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конец</a:t>
            </a:r>
            <a:endParaRPr lang="ru-RU" sz="96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970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22492">
        <p:fade/>
      </p:transition>
    </mc:Choice>
    <mc:Fallback xmlns="">
      <p:transition spd="slow" advClick="0" advTm="2249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250"/>
                            </p:stCondLst>
                            <p:childTnLst>
                              <p:par>
                                <p:cTn id="15" presetID="6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5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348880"/>
            <a:ext cx="1090799" cy="18014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873944"/>
            <a:ext cx="1103531" cy="19150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16632"/>
            <a:ext cx="1912599" cy="655272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612" y="764704"/>
            <a:ext cx="1142308" cy="193873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804" y="1347890"/>
            <a:ext cx="1101292" cy="193709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351" y="1149798"/>
            <a:ext cx="1732977" cy="213518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6695" y="2420888"/>
            <a:ext cx="1215505" cy="180248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103" y="1736952"/>
            <a:ext cx="1305401" cy="176405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941" y="2436444"/>
            <a:ext cx="1104435" cy="221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20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49986">
        <p:fade/>
      </p:transition>
    </mc:Choice>
    <mc:Fallback xmlns="">
      <p:transition spd="slow" advClick="0" advTm="4998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25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25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325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25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620688"/>
            <a:ext cx="2574206" cy="44673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83768" y="188640"/>
            <a:ext cx="40324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6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еркурий</a:t>
            </a:r>
            <a:endParaRPr lang="ru-RU" sz="66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лнце 3"/>
          <p:cNvSpPr/>
          <p:nvPr/>
        </p:nvSpPr>
        <p:spPr>
          <a:xfrm>
            <a:off x="745994" y="842185"/>
            <a:ext cx="1922512" cy="2012175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506" y="3348632"/>
            <a:ext cx="1439262" cy="19275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16216" y="1268760"/>
            <a:ext cx="201622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Меркурий-первая планета среди планет земной группы.</a:t>
            </a:r>
          </a:p>
          <a:p>
            <a:pPr algn="ctr"/>
            <a:endParaRPr lang="ru-RU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Она ближе всего расположена к солнцу. </a:t>
            </a:r>
          </a:p>
          <a:p>
            <a:pPr algn="ctr"/>
            <a:endParaRPr lang="ru-RU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Меркурий-самая маленькая планета солнечной системы</a:t>
            </a:r>
            <a:endParaRPr lang="ru-RU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812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4384">
        <p:fade/>
      </p:transition>
    </mc:Choice>
    <mc:Fallback xmlns="">
      <p:transition spd="slow" advClick="0" advTm="1438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052736"/>
            <a:ext cx="2376264" cy="4025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99792" y="476672"/>
            <a:ext cx="35283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6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енера</a:t>
            </a:r>
            <a:endParaRPr lang="ru-RU" sz="66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лнце 2"/>
          <p:cNvSpPr/>
          <p:nvPr/>
        </p:nvSpPr>
        <p:spPr>
          <a:xfrm>
            <a:off x="1043608" y="1124744"/>
            <a:ext cx="1778496" cy="1778496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блако 3"/>
          <p:cNvSpPr/>
          <p:nvPr/>
        </p:nvSpPr>
        <p:spPr>
          <a:xfrm>
            <a:off x="1043608" y="3356992"/>
            <a:ext cx="1562472" cy="149046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372200" y="1556792"/>
            <a:ext cx="20882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Венера – самая горячая планета солнечной системы</a:t>
            </a:r>
          </a:p>
          <a:p>
            <a:pPr algn="ctr"/>
            <a:endParaRPr lang="ru-RU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По размерам Венера близка к размерам Земли</a:t>
            </a:r>
          </a:p>
          <a:p>
            <a:pPr algn="ctr"/>
            <a:endParaRPr lang="ru-RU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Присутствует парниковый эффект</a:t>
            </a:r>
            <a:endParaRPr lang="ru-RU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6992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21666">
        <p:fade/>
      </p:transition>
    </mc:Choice>
    <mc:Fallback xmlns="">
      <p:transition spd="slow" advClick="0" advTm="2166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700" y="1052736"/>
            <a:ext cx="2514600" cy="41529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27784" y="548680"/>
            <a:ext cx="36724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Земля</a:t>
            </a:r>
            <a:endParaRPr lang="ru-RU" sz="66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82" y="908720"/>
            <a:ext cx="1634402" cy="184331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44208" y="1412776"/>
            <a:ext cx="201622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Земля – планета на которой мы живем</a:t>
            </a:r>
          </a:p>
          <a:p>
            <a:pPr algn="ctr"/>
            <a:endParaRPr lang="ru-RU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 Земли есть озоновый слой, благодаря которому мы можем дышать</a:t>
            </a:r>
          </a:p>
          <a:p>
            <a:pPr algn="ctr"/>
            <a:endParaRPr lang="ru-RU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 Земли есть спутник - Луна</a:t>
            </a:r>
            <a:endParaRPr lang="ru-RU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294366"/>
            <a:ext cx="1728192" cy="179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624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9404">
        <p:fade/>
      </p:transition>
    </mc:Choice>
    <mc:Fallback xmlns="">
      <p:transition spd="slow" advClick="0" advTm="1940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412776"/>
            <a:ext cx="2133600" cy="37528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15816" y="692696"/>
            <a:ext cx="30243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Марс</a:t>
            </a:r>
            <a:endParaRPr lang="ru-RU" sz="66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84168" y="1484785"/>
            <a:ext cx="23042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Марс – последняя планета земной группы</a:t>
            </a:r>
          </a:p>
          <a:p>
            <a:pPr algn="ctr"/>
            <a:endParaRPr lang="ru-RU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Марс – это планета, вызывающая интерес у ученых, на нее отправляется много исследовательских зондов</a:t>
            </a:r>
            <a:endParaRPr lang="ru-RU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514" y="1466010"/>
            <a:ext cx="2112318" cy="13149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905" y="3356992"/>
            <a:ext cx="2295943" cy="170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91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3532">
        <p:fade/>
      </p:transition>
    </mc:Choice>
    <mc:Fallback xmlns="">
      <p:transition spd="slow" advClick="0" advTm="135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575" y="1776412"/>
            <a:ext cx="2228850" cy="33051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1800" y="980728"/>
            <a:ext cx="33843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Юпитер</a:t>
            </a:r>
            <a:endParaRPr lang="ru-RU" sz="66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192" y="1534725"/>
            <a:ext cx="23042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Юпитер – самая большая планета солнечной системы – планета-гигант</a:t>
            </a:r>
          </a:p>
          <a:p>
            <a:pPr algn="ctr"/>
            <a:endParaRPr lang="ru-RU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Первая планета внешней группы планет солнечной системы</a:t>
            </a:r>
          </a:p>
          <a:p>
            <a:pPr algn="ctr"/>
            <a:endParaRPr lang="ru-RU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 Юпитера 65 спутников</a:t>
            </a:r>
            <a:endParaRPr lang="ru-RU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863945"/>
            <a:ext cx="2071751" cy="3221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385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9410">
        <p:fade/>
      </p:transition>
    </mc:Choice>
    <mc:Fallback xmlns="">
      <p:transition spd="slow" advClick="0" advTm="194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381125"/>
            <a:ext cx="3006318" cy="370405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43808" y="620688"/>
            <a:ext cx="33242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Сатурн</a:t>
            </a:r>
            <a:endParaRPr lang="ru-RU" sz="66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192" y="1973739"/>
            <a:ext cx="23042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С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атурн -  вторая планета-гигант.</a:t>
            </a:r>
          </a:p>
          <a:p>
            <a:pPr algn="ctr"/>
            <a:endParaRPr lang="ru-RU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Сатурн известен своей системой колец. 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356667"/>
            <a:ext cx="1584176" cy="1864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751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8386">
        <p:fade/>
      </p:transition>
    </mc:Choice>
    <mc:Fallback xmlns="">
      <p:transition spd="slow" advClick="0" advTm="1838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212" y="1340768"/>
            <a:ext cx="1933575" cy="3886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87824" y="548680"/>
            <a:ext cx="30963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Уран</a:t>
            </a:r>
            <a:endParaRPr lang="ru-RU" sz="66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84168" y="1340768"/>
            <a:ext cx="18722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Уран – самая легкая планета солнечной системы</a:t>
            </a:r>
          </a:p>
          <a:p>
            <a:pPr algn="ctr"/>
            <a:endParaRPr lang="ru-RU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Отличается от других планет тем, что он вращается «лежа на богу»</a:t>
            </a:r>
            <a:endParaRPr lang="ru-RU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268760"/>
            <a:ext cx="1623814" cy="17566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1" y="3356993"/>
            <a:ext cx="1656183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88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20954">
        <p:fade/>
      </p:transition>
    </mc:Choice>
    <mc:Fallback xmlns="">
      <p:transition spd="slow" advClick="0" advTm="2095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9"/>
</p:tagLst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1492</TotalTime>
  <Words>169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Горизонт</vt:lpstr>
      <vt:lpstr>Планеты  солнечной системы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Планеты  солнечной системы</dc:title>
  <dc:creator>tchib</dc:creator>
  <cp:lastModifiedBy>tchib</cp:lastModifiedBy>
  <cp:revision>22</cp:revision>
  <dcterms:created xsi:type="dcterms:W3CDTF">2013-04-21T07:18:09Z</dcterms:created>
  <dcterms:modified xsi:type="dcterms:W3CDTF">2013-04-22T08:39:12Z</dcterms:modified>
</cp:coreProperties>
</file>