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7" r:id="rId4"/>
    <p:sldId id="258" r:id="rId5"/>
    <p:sldId id="259" r:id="rId6"/>
    <p:sldId id="271" r:id="rId7"/>
    <p:sldId id="273" r:id="rId8"/>
    <p:sldId id="260" r:id="rId9"/>
    <p:sldId id="261" r:id="rId10"/>
    <p:sldId id="262" r:id="rId11"/>
    <p:sldId id="269" r:id="rId12"/>
    <p:sldId id="272" r:id="rId13"/>
    <p:sldId id="265" r:id="rId14"/>
    <p:sldId id="266" r:id="rId15"/>
    <p:sldId id="270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2" autoAdjust="0"/>
    <p:restoredTop sz="94700" autoAdjust="0"/>
  </p:normalViewPr>
  <p:slideViewPr>
    <p:cSldViewPr>
      <p:cViewPr varScale="1">
        <p:scale>
          <a:sx n="86" d="100"/>
          <a:sy n="86" d="100"/>
        </p:scale>
        <p:origin x="-10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F4F48-91FD-4A9D-88B4-5BAB1EA347D6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AA640-A7BD-4BB1-81F2-4CB71F47F3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AA640-A7BD-4BB1-81F2-4CB71F47F30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70B98A5-EA9F-43C4-9E64-1F83D346B66B}" type="datetimeFigureOut">
              <a:rPr lang="ru-RU" smtClean="0"/>
              <a:pPr/>
              <a:t>06.10.2013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AB5A096-8703-4A7B-A3F7-1D1E148529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83086"/>
          </a:xfrm>
        </p:spPr>
        <p:txBody>
          <a:bodyPr/>
          <a:lstStyle/>
          <a:p>
            <a:r>
              <a:rPr lang="ru-RU" b="1" dirty="0" smtClean="0"/>
              <a:t>Где рождается счастье?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285860"/>
            <a:ext cx="7406640" cy="1214446"/>
          </a:xfrm>
        </p:spPr>
        <p:txBody>
          <a:bodyPr>
            <a:noAutofit/>
          </a:bodyPr>
          <a:lstStyle/>
          <a:p>
            <a:r>
              <a:rPr lang="ru-RU" sz="7200" i="1" dirty="0" smtClean="0">
                <a:solidFill>
                  <a:schemeClr val="tx2"/>
                </a:solidFill>
              </a:rPr>
              <a:t> </a:t>
            </a:r>
            <a:endParaRPr lang="ru-RU" sz="7200" i="1" dirty="0">
              <a:solidFill>
                <a:schemeClr val="tx2"/>
              </a:solidFill>
            </a:endParaRPr>
          </a:p>
        </p:txBody>
      </p:sp>
      <p:pic>
        <p:nvPicPr>
          <p:cNvPr id="10242" name="Picture 2" descr="C:\Documents and Settings\user\Рабочий стол\1904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643123"/>
            <a:ext cx="3157728" cy="2079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b="1" dirty="0" smtClean="0">
                <a:solidFill>
                  <a:srgbClr val="C00000"/>
                </a:solidFill>
              </a:rPr>
              <a:t>Благополучная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семья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4286280" cy="4748226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Это семья,</a:t>
            </a:r>
          </a:p>
          <a:p>
            <a:pPr>
              <a:buNone/>
            </a:pPr>
            <a:r>
              <a:rPr lang="ru-RU" sz="3600" i="1" dirty="0" smtClean="0"/>
              <a:t> в которой царят взаимоуважение, любовь, взаимопониманиеи  доверие.</a:t>
            </a:r>
            <a:endParaRPr lang="ru-RU" sz="3600" i="1" dirty="0"/>
          </a:p>
        </p:txBody>
      </p:sp>
      <p:pic>
        <p:nvPicPr>
          <p:cNvPr id="4100" name="Picture 4" descr="C:\Documents and Settings\user\Рабочий стол\4123209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285885"/>
            <a:ext cx="2247900" cy="280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/>
              <a:t>Пословицы о семье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 мир и лад не нужен и клад.</a:t>
            </a:r>
          </a:p>
          <a:p>
            <a:r>
              <a:rPr lang="ru-RU" dirty="0" smtClean="0"/>
              <a:t>Лад и согласие – первое счастье.</a:t>
            </a:r>
          </a:p>
          <a:p>
            <a:r>
              <a:rPr lang="ru-RU" dirty="0" smtClean="0"/>
              <a:t>Счастье достаётся тому, кто много трудится.</a:t>
            </a:r>
          </a:p>
          <a:p>
            <a:r>
              <a:rPr lang="ru-RU" dirty="0" smtClean="0"/>
              <a:t>Счастье не лошадь, не везёт по прямой дорожке.</a:t>
            </a:r>
          </a:p>
          <a:p>
            <a:r>
              <a:rPr lang="ru-RU" dirty="0" smtClean="0"/>
              <a:t>Счастье дороже ума и богатства.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/>
              <a:t>«Закончите предложение»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радуюсь, когда…..</a:t>
            </a:r>
          </a:p>
          <a:p>
            <a:r>
              <a:rPr lang="ru-RU" dirty="0" smtClean="0"/>
              <a:t>Я горжусь, когда…..</a:t>
            </a:r>
          </a:p>
          <a:p>
            <a:r>
              <a:rPr lang="ru-RU" dirty="0" smtClean="0"/>
              <a:t>Я люблю, когда….</a:t>
            </a:r>
          </a:p>
          <a:p>
            <a:r>
              <a:rPr lang="ru-RU" dirty="0" smtClean="0"/>
              <a:t>Я веселюсь, когда</a:t>
            </a:r>
          </a:p>
          <a:p>
            <a:r>
              <a:rPr lang="ru-RU" dirty="0" smtClean="0"/>
              <a:t>Мои родители самые….</a:t>
            </a:r>
          </a:p>
          <a:p>
            <a:r>
              <a:rPr lang="ru-RU" dirty="0" smtClean="0"/>
              <a:t>Мои дети самые….</a:t>
            </a:r>
          </a:p>
          <a:p>
            <a:r>
              <a:rPr lang="ru-RU" dirty="0" smtClean="0"/>
              <a:t>Моя семья самая….</a:t>
            </a:r>
          </a:p>
        </p:txBody>
      </p:sp>
      <p:pic>
        <p:nvPicPr>
          <p:cNvPr id="2050" name="Picture 2" descr="C:\Documents and Settings\user\Рабочий стол\картинки о семье\1225577866_xfjt_2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70075"/>
            <a:ext cx="3714776" cy="2445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2005-49-06-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142859"/>
            <a:ext cx="3474720" cy="37425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bpresent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9" y="214305"/>
            <a:ext cx="2021586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C:\Documents and Settings\user\Рабочий стол\67fcddf19769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1" y="1571627"/>
            <a:ext cx="2905125" cy="2614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user\Рабочий стол\den_semii_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5303520" cy="34107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994044" cy="24288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Счастлив тот,</a:t>
            </a:r>
            <a:br>
              <a:rPr lang="ru-RU" b="1" dirty="0" smtClean="0"/>
            </a:br>
            <a:r>
              <a:rPr lang="ru-RU" b="1" dirty="0" smtClean="0"/>
              <a:t> кто хорошо жил,</a:t>
            </a:r>
            <a:br>
              <a:rPr lang="ru-RU" b="1" dirty="0" smtClean="0"/>
            </a:br>
            <a:r>
              <a:rPr lang="ru-RU" b="1" dirty="0" smtClean="0"/>
              <a:t> часто смеялся и много любил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2500306"/>
            <a:ext cx="7498080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Будьте</a:t>
            </a:r>
            <a:r>
              <a:rPr lang="ru-RU" sz="5400" i="1" dirty="0" smtClean="0">
                <a:solidFill>
                  <a:srgbClr val="C00000"/>
                </a:solidFill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</a:rPr>
              <a:t>счастливы</a:t>
            </a:r>
            <a:r>
              <a:rPr lang="ru-RU" sz="5400" i="1" dirty="0" smtClean="0">
                <a:solidFill>
                  <a:srgbClr val="C00000"/>
                </a:solidFill>
              </a:rPr>
              <a:t>!</a:t>
            </a:r>
            <a:endParaRPr lang="ru-RU" sz="5400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Documents and Settings\user\Рабочий стол\1225578270_xfjt_2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7" y="3357562"/>
            <a:ext cx="2397919" cy="1817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user\Рабочий стол\1225578389_xfjt_2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26" y="3357581"/>
            <a:ext cx="1821656" cy="1643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8" name="Picture 4" descr="C:\Documents and Settings\user\Рабочий стол\1220725268_3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b67c9cf0666d905ef09d0f8be62068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996258">
            <a:off x="-17641" y="1074521"/>
            <a:ext cx="3458779" cy="3174711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d921affa111d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0" y="2928938"/>
            <a:ext cx="142875" cy="28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user\Рабочий стол\1225578513_xfjt_20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202" y="3214713"/>
            <a:ext cx="2279379" cy="20387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0" name="Picture 2" descr="C:\Documents and Settings\user\Рабочий стол\d921affa111d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63470">
            <a:off x="4716432" y="60774"/>
            <a:ext cx="2590800" cy="1988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Что такое СЕМЬЯ?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1" name="Picture 3" descr="C:\Documents and Settings\user\Рабочий стол\60296325_092e8e84da6c3f84e291936d7d4f72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46"/>
            <a:ext cx="3615690" cy="315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Согласие в семье – мир, дружба, взаимопонимание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078" name="Picture 6" descr="C:\Documents and Settings\user\Рабочий стол\prima_pagina_sus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24" y="2214598"/>
            <a:ext cx="4030980" cy="2208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user\Рабочий стол\1231174251_semia_glavno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14290"/>
            <a:ext cx="7786742" cy="628654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b="1" dirty="0" smtClean="0"/>
              <a:t>«Закончите предложения»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28736"/>
            <a:ext cx="7498080" cy="4819664"/>
          </a:xfrm>
        </p:spPr>
        <p:txBody>
          <a:bodyPr/>
          <a:lstStyle/>
          <a:p>
            <a:r>
              <a:rPr lang="ru-RU" dirty="0" smtClean="0"/>
              <a:t>Я переживаю, когда….</a:t>
            </a:r>
          </a:p>
          <a:p>
            <a:r>
              <a:rPr lang="ru-RU" dirty="0" smtClean="0"/>
              <a:t>Я обижаюсь, когда….</a:t>
            </a:r>
          </a:p>
          <a:p>
            <a:r>
              <a:rPr lang="ru-RU" dirty="0" smtClean="0"/>
              <a:t>Я злюсь, когда….</a:t>
            </a:r>
          </a:p>
          <a:p>
            <a:r>
              <a:rPr lang="ru-RU" dirty="0" smtClean="0"/>
              <a:t>Я хочу драться, когда….</a:t>
            </a:r>
          </a:p>
          <a:p>
            <a:r>
              <a:rPr lang="ru-RU" dirty="0" smtClean="0"/>
              <a:t>Мне страшно, когда….</a:t>
            </a:r>
          </a:p>
          <a:p>
            <a:r>
              <a:rPr lang="ru-RU" dirty="0" smtClean="0"/>
              <a:t>Мне стыдно, когда….</a:t>
            </a: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картинки о семье\Image48.gif"/>
          <p:cNvPicPr>
            <a:picLocks noChangeAspect="1" noChangeArrowheads="1"/>
          </p:cNvPicPr>
          <p:nvPr/>
        </p:nvPicPr>
        <p:blipFill>
          <a:blip r:embed="rId2"/>
          <a:srcRect t="1" r="-863"/>
          <a:stretch>
            <a:fillRect/>
          </a:stretch>
        </p:blipFill>
        <p:spPr bwMode="auto">
          <a:xfrm>
            <a:off x="5929328" y="4143387"/>
            <a:ext cx="2146633" cy="12908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Почему возникают проблемы        с членами семьи?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 заботимся о близких</a:t>
            </a:r>
          </a:p>
          <a:p>
            <a:r>
              <a:rPr lang="ru-RU" dirty="0" smtClean="0"/>
              <a:t>Не помогаем друг другу</a:t>
            </a:r>
          </a:p>
          <a:p>
            <a:r>
              <a:rPr lang="ru-RU" dirty="0" smtClean="0"/>
              <a:t>Не понимаем друг друга</a:t>
            </a:r>
          </a:p>
          <a:p>
            <a:r>
              <a:rPr lang="ru-RU" dirty="0" smtClean="0"/>
              <a:t>Не всегда откликаемся на просьбы</a:t>
            </a:r>
          </a:p>
          <a:p>
            <a:r>
              <a:rPr lang="ru-RU" dirty="0" smtClean="0"/>
              <a:t>Не всегда уважительно относимся друг к другу</a:t>
            </a:r>
          </a:p>
          <a:p>
            <a:r>
              <a:rPr lang="ru-RU" dirty="0" smtClean="0"/>
              <a:t>Не всегда делаем приятное друг другу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для членов семьи</a:t>
            </a:r>
            <a:endParaRPr lang="ru-RU" b="1" dirty="0"/>
          </a:p>
        </p:txBody>
      </p:sp>
      <p:pic>
        <p:nvPicPr>
          <p:cNvPr id="5122" name="Picture 2" descr="C:\Documents and Settings\user\Рабочий стол\091cea9f94152f9dc28502dbdbd202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86" y="1285879"/>
            <a:ext cx="2495264" cy="3190875"/>
          </a:xfrm>
          <a:prstGeom prst="rect">
            <a:avLst/>
          </a:prstGeom>
          <a:noFill/>
        </p:spPr>
      </p:pic>
      <p:pic>
        <p:nvPicPr>
          <p:cNvPr id="5123" name="Picture 3" descr="C:\Documents and Settings\user\Рабочий стол\282348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571612"/>
            <a:ext cx="306324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200</Words>
  <Application>Microsoft Office PowerPoint</Application>
  <PresentationFormat>Экран (4:3)</PresentationFormat>
  <Paragraphs>41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Где рождается счастье?</vt:lpstr>
      <vt:lpstr> </vt:lpstr>
      <vt:lpstr>Слайд 3</vt:lpstr>
      <vt:lpstr>Что такое СЕМЬЯ?</vt:lpstr>
      <vt:lpstr>Согласие в семье – мир, дружба, взаимопонимание </vt:lpstr>
      <vt:lpstr>Слайд 6</vt:lpstr>
      <vt:lpstr>  «Закончите предложения»</vt:lpstr>
      <vt:lpstr>Почему возникают проблемы        с членами семьи?</vt:lpstr>
      <vt:lpstr>Правила для членов семьи</vt:lpstr>
      <vt:lpstr>      Благополучная семья</vt:lpstr>
      <vt:lpstr>    Пословицы о семье</vt:lpstr>
      <vt:lpstr>    «Закончите предложение»</vt:lpstr>
      <vt:lpstr>Слайд 13</vt:lpstr>
      <vt:lpstr>Слайд 14</vt:lpstr>
      <vt:lpstr>Слайд 15</vt:lpstr>
      <vt:lpstr>Счастлив тот,  кто хорошо жил,  часто смеялся и много любил.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user_0</dc:creator>
  <cp:lastModifiedBy>user_0</cp:lastModifiedBy>
  <cp:revision>35</cp:revision>
  <dcterms:created xsi:type="dcterms:W3CDTF">2011-03-27T14:25:09Z</dcterms:created>
  <dcterms:modified xsi:type="dcterms:W3CDTF">2013-10-06T16:44:59Z</dcterms:modified>
</cp:coreProperties>
</file>