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71" r:id="rId2"/>
    <p:sldId id="256" r:id="rId3"/>
    <p:sldId id="257" r:id="rId4"/>
    <p:sldId id="261" r:id="rId5"/>
    <p:sldId id="260" r:id="rId6"/>
    <p:sldId id="259" r:id="rId7"/>
    <p:sldId id="269" r:id="rId8"/>
    <p:sldId id="262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12" autoAdjust="0"/>
  </p:normalViewPr>
  <p:slideViewPr>
    <p:cSldViewPr>
      <p:cViewPr varScale="1">
        <p:scale>
          <a:sx n="70" d="100"/>
          <a:sy n="70" d="100"/>
        </p:scale>
        <p:origin x="-67" y="-50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30T12:51:52.104" idx="1">
    <p:pos x="5760" y="0"/>
    <p:text/>
  </p:cm>
  <p:cm authorId="0" dt="2012-10-30T12:51:53.924" idx="2">
    <p:pos x="5896" y="136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6DB03-3AE5-442B-8A42-9FA5D9469032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7F5AC-4970-4613-B885-70641D772AF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heel spokes="8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00042"/>
            <a:ext cx="8229600" cy="20002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Внеклассное мероприятие по географии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«ПОСЛЕДНИЙ ГЕРОЙ»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3331698"/>
            <a:ext cx="427197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географии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СОШ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45 г.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Краснодар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Щека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Маргарита Николаевна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«УРА»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Dimon\Рабочий стол\Новая папка (2)\сова\s472633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1428736"/>
            <a:ext cx="5140325" cy="4857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over_the_rainb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85786" y="3057972"/>
            <a:ext cx="772912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extrusionH="57150" prstMaterial="softEdge">
              <a:bevelT w="29210" h="1651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Последний герой»</a:t>
            </a:r>
            <a:endParaRPr lang="ru-RU" sz="2400" b="1" cap="none" spc="0" dirty="0">
              <a:ln>
                <a:prstDash val="solid"/>
              </a:ln>
              <a:solidFill>
                <a:srgbClr val="FF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5114932" cy="857232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Ориентация на местности</a:t>
            </a:r>
            <a:endParaRPr lang="ru-RU" sz="2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14282" y="1142984"/>
            <a:ext cx="5472122" cy="5572164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человека, который </a:t>
            </a:r>
            <a:r>
              <a:rPr lang="ru-RU" sz="20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впервые оказался в 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джунглях и который не имеет никакого представления о флоре и фауне, об особенностях природы этого края, очень сильно, сильнее чем где бы то ни было, проявляются неуверенность в своих силах, предчувствие опасности, подавленность и страх.</a:t>
            </a:r>
          </a:p>
          <a:p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Тяжелая влага, стекающая с растений, плещет под ногами, жирная земля, липкий густой воздух, ни звука , ни шороха… Не пролетает, не кричит птица. Зеленая плотная масса окружает тебя. И тишина. Как узнать, куда идти</a:t>
            </a:r>
            <a:r>
              <a:rPr lang="ru-RU" sz="2400" i="1" dirty="0" smtClean="0">
                <a:solidFill>
                  <a:schemeClr val="bg1"/>
                </a:solidFill>
              </a:rPr>
              <a:t>?</a:t>
            </a:r>
          </a:p>
          <a:p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компас.jpe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857884" y="214290"/>
            <a:ext cx="3143271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139700" dist="482600" dir="13560000" sx="108000" sy="108000" algn="tl" rotWithShape="0">
              <a:schemeClr val="accent1">
                <a:lumMod val="75000"/>
                <a:alpha val="32000"/>
              </a:schemeClr>
            </a:outerShdw>
          </a:effectLst>
        </p:spPr>
      </p:pic>
      <p:pic>
        <p:nvPicPr>
          <p:cNvPr id="7" name="Рисунок 6" descr="мох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3000372"/>
            <a:ext cx="3143272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469900" dist="457200" dir="7200000" sx="102000" sy="102000" algn="tl" rotWithShape="0">
              <a:schemeClr val="accent2">
                <a:lumMod val="75000"/>
                <a:alpha val="93000"/>
              </a:scheme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лажный лес.jpe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14282" y="1643050"/>
            <a:ext cx="3429024" cy="3286148"/>
          </a:xfrm>
          <a:effectLst>
            <a:outerShdw blurRad="482600" dist="368300" dir="2940000" sx="102000" sy="102000" algn="tl" rotWithShape="0">
              <a:srgbClr val="92D050"/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0" i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Опасность в джунглях</a:t>
            </a:r>
            <a:endParaRPr lang="ru-RU" sz="2000" b="0" i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 flipH="1">
            <a:off x="4571999" y="1535112"/>
            <a:ext cx="4160519" cy="7508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3857621" y="1500174"/>
            <a:ext cx="4829180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Переход в джунглях чрезвычайно опасен даже тогда, когда вас не подстерегает ни одно хищное животное.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571852"/>
            <a:ext cx="4286280" cy="3071858"/>
          </a:xfrm>
          <a:prstGeom prst="rect">
            <a:avLst/>
          </a:prstGeom>
          <a:effectLst>
            <a:outerShdw blurRad="647700" dist="609600" dir="13320000" sx="94000" sy="94000" algn="ctr" rotWithShape="0">
              <a:schemeClr val="bg1">
                <a:lumMod val="85000"/>
                <a:lumOff val="15000"/>
              </a:scheme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5472122" cy="512744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Водообеспечение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джунглях</a:t>
            </a:r>
            <a:endParaRPr lang="ru-RU" sz="2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785794"/>
            <a:ext cx="5400684" cy="5340369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уже отметили, что, несмотря на довольно влажный климат, в джунглях человек может погибнуть от потери влаги. Вопрос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водообеспечения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один из важнейших. Как вы  его будете решать?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амазонка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929322" y="142852"/>
            <a:ext cx="3000396" cy="3286148"/>
          </a:xfrm>
        </p:spPr>
      </p:pic>
      <p:pic>
        <p:nvPicPr>
          <p:cNvPr id="8" name="Рисунок 7" descr="река амазонка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3643314"/>
            <a:ext cx="2928958" cy="3071834"/>
          </a:xfrm>
          <a:prstGeom prst="rect">
            <a:avLst/>
          </a:prstGeom>
        </p:spPr>
      </p:pic>
      <p:pic>
        <p:nvPicPr>
          <p:cNvPr id="9" name="Рисунок 8" descr="баобаб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000372"/>
            <a:ext cx="5429288" cy="364333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4757742" cy="798496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Конкурс рыбной ловли</a:t>
            </a:r>
            <a:endParaRPr lang="ru-RU" sz="2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1142984"/>
            <a:ext cx="4686304" cy="4983179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Исследователь Африки Генри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Стенли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отмечает: « Звери и большие птицы в нашем воображении- это съедобное, но, несмотря на все наши старания, нам очень редко удалось что-то поймать»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рыбалка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86380" y="285728"/>
            <a:ext cx="3714776" cy="4214842"/>
          </a:xfrm>
          <a:effectLst>
            <a:outerShdw blurRad="546100" dist="457200" dir="7560000" sx="117000" sy="117000" algn="ctr" rotWithShape="0">
              <a:schemeClr val="accent2">
                <a:lumMod val="75000"/>
                <a:alpha val="87000"/>
              </a:scheme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4137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Питание в джунглях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28737"/>
            <a:ext cx="3008313" cy="4286280"/>
          </a:xfrm>
        </p:spPr>
        <p:txBody>
          <a:bodyPr/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Итак, вы отправились на поиски чего-то съедобного. Что вы будете собирать и как доставать</a:t>
            </a:r>
            <a:r>
              <a:rPr lang="ru-RU" sz="2400" dirty="0" smtClean="0"/>
              <a:t>?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3786190"/>
            <a:ext cx="250033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42852"/>
            <a:ext cx="321471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3857628"/>
            <a:ext cx="228601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организовать свой ночлег?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3116"/>
            <a:ext cx="3008313" cy="3983047"/>
          </a:xfrm>
        </p:spPr>
        <p:txBody>
          <a:bodyPr/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Защита проектов наилучшего жилья в джунглях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  <p:pic>
        <p:nvPicPr>
          <p:cNvPr id="1026" name="Picture 2" descr="C:\Users\User\Desktop\картинки на презинтацию Последний герой\дом на дереве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86182" y="714356"/>
            <a:ext cx="4947319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Доктор Айболит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400420" cy="4619643"/>
          </a:xfrm>
        </p:spPr>
        <p:txBody>
          <a:bodyPr>
            <a:normAutofit/>
          </a:bodyPr>
          <a:lstStyle/>
          <a:p>
            <a:r>
              <a:rPr lang="ru-RU" dirty="0" smtClean="0"/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Первая медицинская помощь, когда...</a:t>
            </a:r>
          </a:p>
          <a:p>
            <a:endParaRPr lang="ru-RU" sz="2000" dirty="0" smtClean="0">
              <a:latin typeface="Arial Black" pitchFamily="34" charset="0"/>
            </a:endParaRPr>
          </a:p>
          <a:p>
            <a:pPr lvl="0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 порезались бамбуком или поцарапались колючим кустом;</a:t>
            </a:r>
          </a:p>
          <a:p>
            <a:pPr lvl="0">
              <a:buFontTx/>
              <a:buChar char="-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вас укусила ядовитая змея;</a:t>
            </a:r>
          </a:p>
          <a:p>
            <a:pPr lvl="0">
              <a:buFontTx/>
              <a:buChar char="-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 отравились растительным ядом;</a:t>
            </a:r>
          </a:p>
          <a:p>
            <a:pPr lvl="0">
              <a:buFontTx/>
              <a:buChar char="-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 получили тепловой удар;</a:t>
            </a:r>
          </a:p>
          <a:p>
            <a:pPr lvl="0">
              <a:buFontTx/>
              <a:buChar char="-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вы сломали ногу</a:t>
            </a:r>
            <a:r>
              <a:rPr lang="ru-RU" sz="1800" dirty="0" smtClean="0"/>
              <a:t>.</a:t>
            </a:r>
          </a:p>
          <a:p>
            <a:endParaRPr lang="ru-RU" dirty="0"/>
          </a:p>
        </p:txBody>
      </p:sp>
      <p:pic>
        <p:nvPicPr>
          <p:cNvPr id="5" name="Picture 2" descr="C:\Users\User\Desktop\картинки на презинтацию Последний герой\док Айболит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642918"/>
            <a:ext cx="4714908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190</TotalTime>
  <Words>285</Words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Внеклассное мероприятие по географии  «ПОСЛЕДНИЙ ГЕРОЙ»</vt:lpstr>
      <vt:lpstr>Слайд 2</vt:lpstr>
      <vt:lpstr>        Ориентация на местности</vt:lpstr>
      <vt:lpstr>Опасность в джунглях</vt:lpstr>
      <vt:lpstr>               Водообеспечение в джунглях</vt:lpstr>
      <vt:lpstr>           Конкурс рыбной ловли</vt:lpstr>
      <vt:lpstr>Питание в джунглях</vt:lpstr>
      <vt:lpstr>Как организовать свой ночлег?</vt:lpstr>
      <vt:lpstr>Доктор Айболит</vt:lpstr>
      <vt:lpstr>«УРА»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2012-10-29T10:20:24Z</dcterms:created>
  <dcterms:modified xsi:type="dcterms:W3CDTF">2014-10-09T05:25:46Z</dcterms:modified>
</cp:coreProperties>
</file>