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0" r:id="rId4"/>
    <p:sldId id="281" r:id="rId5"/>
    <p:sldId id="280" r:id="rId6"/>
    <p:sldId id="279" r:id="rId7"/>
    <p:sldId id="278" r:id="rId8"/>
    <p:sldId id="277" r:id="rId9"/>
    <p:sldId id="276" r:id="rId10"/>
    <p:sldId id="275" r:id="rId11"/>
    <p:sldId id="274" r:id="rId12"/>
    <p:sldId id="273" r:id="rId13"/>
    <p:sldId id="272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F2139A-2DDF-4D60-8A2C-821BBC64FCB5}" type="datetimeFigureOut">
              <a:rPr lang="ru-RU" smtClean="0"/>
              <a:t>19.10.2014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858180" cy="182880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Грамматические ошибки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Типология по рекомендации ФИПИ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42844" y="3214686"/>
            <a:ext cx="88583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Грамматические ошибки (Г)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 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это ошибки в структуре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языковой единицы: слова, словосочетания или предложения, т. е. нарушение какой-либо грамматической нормы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словообразовательной, морфологической, синтаксической.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Г9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Смешение прямой и косвенной речи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/>
              <a:t>Автор сказал, </a:t>
            </a:r>
            <a:r>
              <a:rPr lang="ru-RU" sz="4000" b="1" dirty="0"/>
              <a:t>что я</a:t>
            </a:r>
            <a:r>
              <a:rPr lang="ru-RU" sz="4000" dirty="0"/>
              <a:t> не согласен с мнением рецензента.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Г10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Нарушение границ предложения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/>
              <a:t>Его не приняли в баскетбольную команду. Потому что он был невысокого роста.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Г11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4143404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Нарушение видовременной соотнесенности глагольных форм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43406" y="1785926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 algn="just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b="1" dirty="0"/>
              <a:t>Замирает</a:t>
            </a:r>
            <a:r>
              <a:rPr lang="ru-RU" sz="4000" dirty="0"/>
              <a:t> </a:t>
            </a:r>
            <a:r>
              <a:rPr lang="ru-RU" sz="4000" dirty="0" smtClean="0"/>
              <a:t>на</a:t>
            </a:r>
          </a:p>
          <a:p>
            <a:pPr marL="320040" lvl="0" indent="-320040" algn="just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мгновение сердце</a:t>
            </a:r>
          </a:p>
          <a:p>
            <a:pPr marL="320040" lvl="0" indent="-320040" algn="just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и вдруг</a:t>
            </a:r>
            <a:r>
              <a:rPr lang="ru-RU" sz="4000" dirty="0"/>
              <a:t> </a:t>
            </a:r>
            <a:r>
              <a:rPr lang="ru-RU" sz="4000" b="1" dirty="0"/>
              <a:t>застучит</a:t>
            </a:r>
            <a:r>
              <a:rPr lang="ru-RU" sz="4000" dirty="0"/>
              <a:t> </a:t>
            </a:r>
            <a:endParaRPr lang="ru-RU" sz="4000" dirty="0" smtClean="0"/>
          </a:p>
          <a:p>
            <a:pPr marL="320040" lvl="0" indent="-320040" algn="just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вновь</a:t>
            </a:r>
            <a:r>
              <a:rPr lang="ru-RU" sz="4000" dirty="0"/>
              <a:t>.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Г12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35743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Пропуск члена предложения (эллипсис)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2357430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/>
              <a:t>На собрании было </a:t>
            </a:r>
            <a:r>
              <a:rPr lang="ru-RU" sz="4000" b="1" dirty="0"/>
              <a:t>принято (?)</a:t>
            </a:r>
            <a:r>
              <a:rPr lang="ru-RU" sz="4000" dirty="0"/>
              <a:t> провести субботник.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Г13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Ошибки, связанные с употреблением частиц: отрыв частицы от того компонента предложения, к которому она относится</a:t>
            </a:r>
            <a:endParaRPr lang="ru-RU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/>
              <a:t>Хорошо было бы, если бы на картине стояла </a:t>
            </a:r>
            <a:r>
              <a:rPr lang="ru-RU" sz="3200" b="1" dirty="0"/>
              <a:t>бы</a:t>
            </a:r>
            <a:r>
              <a:rPr lang="ru-RU" sz="3200" dirty="0"/>
              <a:t> подпись </a:t>
            </a:r>
            <a:r>
              <a:rPr lang="ru-RU" sz="3200" dirty="0" smtClean="0"/>
              <a:t>художника.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В тексте </a:t>
            </a:r>
            <a:r>
              <a:rPr lang="ru-RU" sz="3200" b="1" dirty="0" smtClean="0"/>
              <a:t>всего </a:t>
            </a:r>
            <a:r>
              <a:rPr lang="ru-RU" sz="3200" dirty="0" smtClean="0"/>
              <a:t>раскрываются </a:t>
            </a:r>
            <a:r>
              <a:rPr lang="ru-RU" sz="3200" dirty="0"/>
              <a:t>две проблемы.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Г1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Ошибочное словообразование. Ошибочное образование форм существительного, прилагательного, числительного, местоимения, глагола (личных форм глаголов, действительных и страдательных причастий, деепричастий)</a:t>
            </a:r>
            <a:endParaRPr lang="ru-RU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благород</a:t>
            </a:r>
            <a:r>
              <a:rPr lang="ru-RU" sz="3200" b="1" dirty="0" smtClean="0"/>
              <a:t>ность</a:t>
            </a:r>
            <a:r>
              <a:rPr lang="ru-RU" sz="3200" dirty="0"/>
              <a:t>, </a:t>
            </a:r>
            <a:r>
              <a:rPr lang="ru-RU" sz="3200" b="1" dirty="0"/>
              <a:t>чуда</a:t>
            </a:r>
            <a:r>
              <a:rPr lang="ru-RU" sz="3200" dirty="0"/>
              <a:t> техники, по</a:t>
            </a:r>
            <a:r>
              <a:rPr lang="ru-RU" sz="3200" b="1" dirty="0"/>
              <a:t>д</a:t>
            </a:r>
            <a:r>
              <a:rPr lang="ru-RU" sz="3200" dirty="0"/>
              <a:t>черк, </a:t>
            </a:r>
            <a:r>
              <a:rPr lang="ru-RU" sz="3200" b="1" dirty="0"/>
              <a:t>над</a:t>
            </a:r>
            <a:r>
              <a:rPr lang="ru-RU" sz="3200" dirty="0"/>
              <a:t>смехаться;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smtClean="0"/>
              <a:t>более </a:t>
            </a:r>
            <a:r>
              <a:rPr lang="ru-RU" sz="3200" b="1" dirty="0"/>
              <a:t>интереснее, </a:t>
            </a:r>
            <a:r>
              <a:rPr lang="ru-RU" sz="3200" b="1" dirty="0" err="1" smtClean="0"/>
              <a:t>красивше</a:t>
            </a:r>
            <a:r>
              <a:rPr lang="ru-RU" sz="3200" dirty="0" smtClean="0"/>
              <a:t>;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с</a:t>
            </a:r>
            <a:r>
              <a:rPr lang="ru-RU" sz="3200" b="1" dirty="0"/>
              <a:t> </a:t>
            </a:r>
            <a:r>
              <a:rPr lang="ru-RU" sz="3200" b="1" dirty="0" err="1" smtClean="0"/>
              <a:t>пятистами</a:t>
            </a:r>
            <a:r>
              <a:rPr lang="ru-RU" sz="3200" b="1" dirty="0" smtClean="0"/>
              <a:t> </a:t>
            </a:r>
            <a:r>
              <a:rPr lang="ru-RU" sz="3200" dirty="0" smtClean="0"/>
              <a:t>рублями</a:t>
            </a:r>
            <a:r>
              <a:rPr lang="ru-RU" sz="3200" dirty="0"/>
              <a:t>; жонглировал </a:t>
            </a:r>
            <a:r>
              <a:rPr lang="ru-RU" sz="3200" b="1" dirty="0"/>
              <a:t>обоими</a:t>
            </a:r>
            <a:r>
              <a:rPr lang="ru-RU" sz="3200" dirty="0"/>
              <a:t> руками,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err="1" smtClean="0"/>
              <a:t>ихнего</a:t>
            </a:r>
            <a:r>
              <a:rPr lang="ru-RU" sz="3200" b="1" dirty="0"/>
              <a:t> </a:t>
            </a:r>
            <a:r>
              <a:rPr lang="ru-RU" sz="3200" dirty="0" err="1" smtClean="0"/>
              <a:t>пафоса,вокруг</a:t>
            </a:r>
            <a:r>
              <a:rPr lang="ru-RU" sz="3200" dirty="0"/>
              <a:t> </a:t>
            </a:r>
            <a:r>
              <a:rPr lang="ru-RU" sz="3200" b="1" dirty="0"/>
              <a:t>его</a:t>
            </a:r>
            <a:r>
              <a:rPr lang="ru-RU" sz="3200" dirty="0"/>
              <a:t> ничего нет;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smtClean="0"/>
              <a:t>сколько</a:t>
            </a:r>
            <a:r>
              <a:rPr lang="ru-RU" sz="3200" dirty="0"/>
              <a:t> нравственных принципов мы лишились из-за утраты </a:t>
            </a:r>
            <a:r>
              <a:rPr lang="ru-RU" sz="3200" dirty="0" smtClean="0"/>
              <a:t>духовности;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им</a:t>
            </a:r>
            <a:r>
              <a:rPr lang="ru-RU" sz="3200" b="1" dirty="0"/>
              <a:t> двигает </a:t>
            </a:r>
            <a:r>
              <a:rPr lang="ru-RU" sz="3200" dirty="0"/>
              <a:t>чувство сострадания; ручейки воды</a:t>
            </a:r>
            <a:r>
              <a:rPr lang="ru-RU" sz="3200" dirty="0" smtClean="0"/>
              <a:t>, </a:t>
            </a:r>
            <a:r>
              <a:rPr lang="ru-RU" sz="3200" b="1" dirty="0" err="1" smtClean="0"/>
              <a:t>стекаемые</a:t>
            </a:r>
            <a:r>
              <a:rPr lang="ru-RU" sz="3200" dirty="0"/>
              <a:t> вниз, поразили </a:t>
            </a:r>
            <a:r>
              <a:rPr lang="ru-RU" sz="3200" dirty="0" smtClean="0"/>
              <a:t>автора текста</a:t>
            </a:r>
            <a:r>
              <a:rPr lang="ru-RU" sz="3200" dirty="0"/>
              <a:t>;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err="1" smtClean="0"/>
              <a:t>вышев</a:t>
            </a:r>
            <a:r>
              <a:rPr lang="ru-RU" sz="3200" dirty="0"/>
              <a:t> на сцену, певцы поклонились.</a:t>
            </a:r>
            <a:endParaRPr kumimoji="0" lang="ru-RU" sz="29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Г2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428868"/>
            <a:ext cx="4000528" cy="34004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Нарушение норм согласования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2285992"/>
            <a:ext cx="4500594" cy="37147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/>
              <a:t>Я знаком с </a:t>
            </a:r>
            <a:r>
              <a:rPr lang="ru-RU" sz="4000" dirty="0" smtClean="0"/>
              <a:t>группой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ребят, серьезно</a:t>
            </a:r>
            <a:r>
              <a:rPr lang="ru-RU" sz="4000" dirty="0"/>
              <a:t> </a:t>
            </a:r>
            <a:endParaRPr lang="ru-RU" sz="40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b="1" dirty="0" smtClean="0"/>
              <a:t>увлекающимися</a:t>
            </a:r>
            <a:r>
              <a:rPr lang="ru-RU" sz="4000" dirty="0"/>
              <a:t> </a:t>
            </a:r>
            <a:endParaRPr lang="ru-RU" sz="40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джазом</a:t>
            </a:r>
            <a:r>
              <a:rPr lang="ru-RU" sz="4000" dirty="0"/>
              <a:t>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Г3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Нарушение норм управления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/>
              <a:t>Нужно сделать природу более </a:t>
            </a:r>
            <a:r>
              <a:rPr lang="ru-RU" sz="4000" b="1" dirty="0"/>
              <a:t>красивую</a:t>
            </a:r>
            <a:r>
              <a:rPr lang="ru-RU" sz="4000" dirty="0"/>
              <a:t>. Все удивлялись его </a:t>
            </a:r>
            <a:r>
              <a:rPr lang="ru-RU" sz="4000" b="1" dirty="0"/>
              <a:t>силой</a:t>
            </a:r>
            <a:r>
              <a:rPr lang="ru-RU" sz="4000" dirty="0"/>
              <a:t>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Г4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Нарушение связи между подлежащим и сказуемым или способа выражения сказуемого</a:t>
            </a:r>
            <a:endParaRPr lang="ru-RU" sz="32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143372" y="1500174"/>
            <a:ext cx="4786346" cy="51435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/>
              <a:t>Главное, чему теперь я хочу уделить внимание, </a:t>
            </a:r>
            <a:r>
              <a:rPr lang="ru-RU" sz="3200" dirty="0" smtClean="0"/>
              <a:t>это</a:t>
            </a:r>
            <a:r>
              <a:rPr lang="ru-RU" sz="3200" dirty="0"/>
              <a:t> </a:t>
            </a:r>
            <a:r>
              <a:rPr lang="ru-RU" sz="3200" b="1" dirty="0"/>
              <a:t>художественной стороне произведения</a:t>
            </a:r>
            <a:r>
              <a:rPr lang="ru-RU" sz="3200" dirty="0"/>
              <a:t>.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Он </a:t>
            </a:r>
            <a:r>
              <a:rPr lang="ru-RU" sz="3200" dirty="0"/>
              <a:t>написал книгу, которая эпопея. 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Все </a:t>
            </a:r>
            <a:r>
              <a:rPr lang="ru-RU" sz="3200" dirty="0"/>
              <a:t>были рады, счастливы и </a:t>
            </a:r>
            <a:r>
              <a:rPr lang="ru-RU" sz="3200" b="1" dirty="0"/>
              <a:t>веселые</a:t>
            </a:r>
            <a:r>
              <a:rPr lang="ru-RU" sz="3200" dirty="0"/>
              <a:t>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Г5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Ошибки в построении предложения с однородными членами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357686" y="1714488"/>
            <a:ext cx="4572032" cy="43577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600" dirty="0"/>
              <a:t>Страна </a:t>
            </a:r>
            <a:r>
              <a:rPr lang="ru-RU" sz="3600" b="1" dirty="0"/>
              <a:t>любила и гордилась</a:t>
            </a:r>
            <a:r>
              <a:rPr lang="ru-RU" sz="3600" dirty="0"/>
              <a:t> </a:t>
            </a:r>
            <a:r>
              <a:rPr lang="ru-RU" sz="3600" dirty="0" smtClean="0"/>
              <a:t>поэтом. 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endParaRPr lang="ru-RU" sz="36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600" dirty="0" smtClean="0"/>
              <a:t>В </a:t>
            </a:r>
            <a:r>
              <a:rPr lang="ru-RU" sz="3600" dirty="0"/>
              <a:t>сочинении я хотел сказать </a:t>
            </a:r>
            <a:r>
              <a:rPr lang="ru-RU" sz="3600" b="1" dirty="0"/>
              <a:t>о значении спорта и почему я его люблю</a:t>
            </a:r>
            <a:r>
              <a:rPr lang="ru-RU" sz="3600" dirty="0"/>
              <a:t>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Г6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Ошибки в построении предложения с деепричастным оборотом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b="1" dirty="0"/>
              <a:t>Читая текст</a:t>
            </a:r>
            <a:r>
              <a:rPr lang="ru-RU" sz="4000" dirty="0"/>
              <a:t>, возникает такое чувство сопереживания.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Г7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364333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Ошибки в построении предложения с причастным оборотом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14810" y="1714488"/>
            <a:ext cx="4714908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/>
              <a:t>Узкая дорожка </a:t>
            </a:r>
            <a:r>
              <a:rPr lang="ru-RU" sz="4000" dirty="0" smtClean="0"/>
              <a:t>была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покрыта                </a:t>
            </a:r>
            <a:r>
              <a:rPr lang="ru-RU" sz="4000" dirty="0"/>
              <a:t> </a:t>
            </a:r>
            <a:r>
              <a:rPr lang="ru-RU" sz="4000" dirty="0" smtClean="0"/>
              <a:t> 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b="1" dirty="0" smtClean="0"/>
              <a:t>проваливающимся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снегом</a:t>
            </a:r>
            <a:r>
              <a:rPr lang="ru-RU" sz="4000" dirty="0"/>
              <a:t> </a:t>
            </a:r>
            <a:r>
              <a:rPr lang="ru-RU" sz="4000" b="1" dirty="0"/>
              <a:t>под ногами</a:t>
            </a:r>
            <a:r>
              <a:rPr lang="ru-RU" sz="4000" dirty="0"/>
              <a:t>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Г8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364333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Ошибки в построении сложного предложения</a:t>
            </a:r>
            <a:endParaRPr lang="ru-RU" sz="32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/>
              <a:t>Эта </a:t>
            </a:r>
            <a:r>
              <a:rPr lang="ru-RU" sz="3200" b="1" dirty="0"/>
              <a:t>книга</a:t>
            </a:r>
            <a:r>
              <a:rPr lang="ru-RU" sz="3200" dirty="0"/>
              <a:t> научила меня ценить и уважать друзей, </a:t>
            </a:r>
            <a:r>
              <a:rPr lang="ru-RU" sz="3200" b="1" dirty="0"/>
              <a:t>которую я прочитал еще в детстве</a:t>
            </a:r>
            <a:r>
              <a:rPr lang="ru-RU" sz="3200" dirty="0"/>
              <a:t>.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dirty="0" smtClean="0"/>
              <a:t>Человеку </a:t>
            </a:r>
            <a:r>
              <a:rPr lang="ru-RU" sz="3200" dirty="0"/>
              <a:t>показалось </a:t>
            </a:r>
            <a:r>
              <a:rPr lang="ru-RU" sz="3200" b="1" dirty="0"/>
              <a:t>то</a:t>
            </a:r>
            <a:r>
              <a:rPr lang="ru-RU" sz="3200" dirty="0"/>
              <a:t>, что это сон.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29</TotalTime>
  <Words>197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Грамматические ошибки</vt:lpstr>
      <vt:lpstr>Г1 </vt:lpstr>
      <vt:lpstr>Г2 </vt:lpstr>
      <vt:lpstr>Г3 </vt:lpstr>
      <vt:lpstr>Г4 </vt:lpstr>
      <vt:lpstr>Г5 </vt:lpstr>
      <vt:lpstr>Г6 </vt:lpstr>
      <vt:lpstr>Г7 </vt:lpstr>
      <vt:lpstr>Г8 </vt:lpstr>
      <vt:lpstr>Г9 </vt:lpstr>
      <vt:lpstr>Г10 </vt:lpstr>
      <vt:lpstr>Г11 </vt:lpstr>
      <vt:lpstr>Г12 </vt:lpstr>
      <vt:lpstr>Г13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Грамматические ошибки</dc:title>
  <dc:creator>Татьяна</dc:creator>
  <cp:lastModifiedBy>Татьяна</cp:lastModifiedBy>
  <cp:revision>3</cp:revision>
  <dcterms:created xsi:type="dcterms:W3CDTF">2014-10-19T18:30:18Z</dcterms:created>
  <dcterms:modified xsi:type="dcterms:W3CDTF">2014-10-19T19:00:15Z</dcterms:modified>
</cp:coreProperties>
</file>