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60" r:id="rId3"/>
    <p:sldId id="261" r:id="rId4"/>
    <p:sldId id="262" r:id="rId5"/>
    <p:sldId id="264" r:id="rId6"/>
    <p:sldId id="266" r:id="rId7"/>
    <p:sldId id="267" r:id="rId8"/>
    <p:sldId id="276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9" autoAdjust="0"/>
    <p:restoredTop sz="94660"/>
  </p:normalViewPr>
  <p:slideViewPr>
    <p:cSldViewPr>
      <p:cViewPr varScale="1">
        <p:scale>
          <a:sx n="87" d="100"/>
          <a:sy n="87" d="100"/>
        </p:scale>
        <p:origin x="-14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F77D2-2AC8-4450-9E4C-392B7069EC82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DFB2D-CD79-4304-A0F3-EC2E34E0F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5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C8524-95CA-409A-B1A2-0F679F5FFC51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80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85180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4606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11508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31539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37876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36478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9950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116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87568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3016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08522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2259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3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uinfo=ww-1583-wh-805-fw-1358-fh-598-pd-1&amp;p=4&amp;text=%D1%84%D0%BE%D1%82%D0%BE%D0%B3%D1%80%D0%B0%D1%84%D0%B8%D0%B8%20%D0%BE%D1%81%D0%B5%D0%BD%D0%B8%20%D1%81%D0%BA%D0%B0%D1%87%D0%B0%D1%82%D1%8C%20%D0%B1%D0%B5%D1%81%D0%BF%D0%BB%D0%B0%D1%82%D0%BD%D0%BE&amp;noreask=1&amp;pos=126&amp;rpt=simage&amp;lr=10661&amp;img_url=http://web.mit.edu/kayla/Public/Backgrounds/Autumn.jpg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uinfo=ww-1583-wh-805-fw-1358-fh-598-pd-1&amp;p=3&amp;text=%D1%84%D0%BE%D1%82%D0%BE%D0%B3%D1%80%D0%B0%D1%84%D0%B8%D0%B8%20%D0%BE%D1%81%D0%B5%D0%BD%D0%B8%20%D1%81%D0%BA%D0%B0%D1%87%D0%B0%D1%82%D1%8C%20%D0%B1%D0%B5%D1%81%D0%BF%D0%BB%D0%B0%D1%82%D0%BD%D0%BE&amp;noreask=1&amp;pos=99&amp;rpt=simage&amp;lr=10661&amp;img_url=http://s05.radikal.ru/i178/0908/eb/33e390dbf7f6t.jpg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p=1&amp;text=%D1%84%D0%BE%D1%82%D0%BE%D0%B3%D1%80%D0%B0%D1%84%D0%B8%D0%B8%20%D0%BD%D0%BE%D1%8F%D0%B1%D1%80%D1%8F%20%D1%81%D0%BA%D0%B0%D1%87%D0%B0%D1%82%D1%8C%20%D0%B1%D0%B5%D1%81%D0%BF%D0%BB%D0%B0%D1%82%D0%BD%D0%BE&amp;pos=37&amp;uinfo=ww-1583-wh-805-fw-1358-fh-598-pd-1&amp;rpt=simage&amp;img_url=http://www.stihi.ru/pics/2010/11/11/5138.jpg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721/16969765.17b/0_7beea_532a3d33_M.png" TargetMode="External"/><Relationship Id="rId2" Type="http://schemas.openxmlformats.org/officeDocument/2006/relationships/hyperlink" Target="http://img-fotki.yandex.ru/get/5308/80280791.0/0_6ce64_2c66b1c4_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andex.ru/yandsearch?lr=10661&amp;cli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620688"/>
            <a:ext cx="7772400" cy="2808311"/>
          </a:xfrm>
        </p:spPr>
        <p:txBody>
          <a:bodyPr>
            <a:norm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осень?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User\Desktop\83927127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47525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386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ssetsro.tpu.ro/assets/users_profile/2011/06/11/736023/45l63xdchnj2w672hr5q5208z_1_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5486400" cy="35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4149080"/>
            <a:ext cx="5486400" cy="2028998"/>
          </a:xfrm>
        </p:spPr>
        <p:txBody>
          <a:bodyPr>
            <a:noAutofit/>
          </a:bodyPr>
          <a:lstStyle/>
          <a:p>
            <a:r>
              <a:rPr lang="ru-RU" sz="2000" dirty="0"/>
              <a:t>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Между летом и зимой все впадает  в сон:</a:t>
            </a:r>
          </a:p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 Засыхает зверобой , опадает клен.</a:t>
            </a:r>
          </a:p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 Дуб морозцем опален, спать сурки идут…</a:t>
            </a:r>
          </a:p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 Люди этот самый сон осенью зовут…</a:t>
            </a:r>
          </a:p>
          <a:p>
            <a:pPr algn="r"/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                                                                                            </a:t>
            </a:r>
            <a:r>
              <a:rPr lang="ru-RU" sz="2000" i="1" dirty="0" err="1">
                <a:solidFill>
                  <a:schemeClr val="accent2">
                    <a:lumMod val="75000"/>
                  </a:schemeClr>
                </a:solidFill>
              </a:rPr>
              <a:t>Г.Грабарь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 «Сон» (отрывок)</a:t>
            </a: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458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19.privet.ru/lr/0d0a8440d75dd4dd98871709517bef25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 b="5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4300" b="1" i="1" dirty="0">
                <a:solidFill>
                  <a:srgbClr val="4F81BD"/>
                </a:solidFill>
                <a:ea typeface="Calibri"/>
                <a:cs typeface="Times New Roman"/>
              </a:rPr>
              <a:t>сентябрь</a:t>
            </a:r>
            <a:r>
              <a:rPr lang="ru-RU" sz="2800" b="1" i="1" dirty="0">
                <a:solidFill>
                  <a:srgbClr val="C0504D">
                    <a:lumMod val="75000"/>
                  </a:srgbClr>
                </a:solidFill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  <a:t>– </a:t>
            </a:r>
            <a:r>
              <a:rPr lang="ru-RU" sz="2800" b="1" dirty="0" err="1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листопадник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, </a:t>
            </a:r>
            <a:r>
              <a:rPr lang="ru-RU" sz="2800" b="1" dirty="0" err="1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хмурень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 ;</a:t>
            </a:r>
            <a:endParaRPr lang="ru-RU" sz="2800" dirty="0">
              <a:solidFill>
                <a:srgbClr val="F79646">
                  <a:lumMod val="75000"/>
                </a:srgb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183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800" b="1" i="1" dirty="0">
                <a:solidFill>
                  <a:srgbClr val="4F81BD"/>
                </a:solidFill>
                <a:ea typeface="Calibri"/>
                <a:cs typeface="Times New Roman"/>
              </a:rPr>
              <a:t>октябрь -</a:t>
            </a:r>
            <a:r>
              <a:rPr lang="ru-RU" sz="3500" b="1" dirty="0">
                <a:solidFill>
                  <a:srgbClr val="4F81BD"/>
                </a:solidFill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журавлиный лёт, </a:t>
            </a:r>
            <a:r>
              <a:rPr lang="ru-RU" sz="2800" b="1" dirty="0" err="1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грязник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;</a:t>
            </a:r>
            <a:endParaRPr lang="ru-RU" sz="2800" dirty="0">
              <a:solidFill>
                <a:srgbClr val="F79646">
                  <a:lumMod val="75000"/>
                </a:srgbClr>
              </a:solidFill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54461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1183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orum.pravmir.ru/foto/data/500/430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" b="65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1159024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800" b="1" i="1" dirty="0">
                <a:solidFill>
                  <a:srgbClr val="4F81BD"/>
                </a:solidFill>
                <a:ea typeface="Calibri"/>
                <a:cs typeface="Times New Roman"/>
              </a:rPr>
              <a:t>ноябрь </a:t>
            </a:r>
            <a:r>
              <a:rPr lang="ru-RU" sz="3800" b="1" dirty="0">
                <a:solidFill>
                  <a:srgbClr val="4F81BD"/>
                </a:solidFill>
                <a:ea typeface="Calibri"/>
                <a:cs typeface="Times New Roman"/>
              </a:rPr>
              <a:t>–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ворота зимы, студень, </a:t>
            </a:r>
            <a:r>
              <a:rPr lang="ru-RU" sz="2800" b="1" dirty="0" err="1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полузимник</a:t>
            </a:r>
            <a:r>
              <a:rPr lang="ru-RU" sz="2800" dirty="0">
                <a:solidFill>
                  <a:srgbClr val="F79646">
                    <a:lumMod val="75000"/>
                  </a:srgbClr>
                </a:solidFill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5412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08012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ословицы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и поговорки об осени,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приметы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75840" y="1630816"/>
            <a:ext cx="4572000" cy="502676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Белки делают большой запас орехов - жди холодной зимы.</a:t>
            </a:r>
          </a:p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Большой урожай рябины - к большим морозам.</a:t>
            </a:r>
          </a:p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Весна красна цветами, а осень снопами.</a:t>
            </a:r>
          </a:p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Весна красна, да голодна, осень дождлива, да сытна.</a:t>
            </a:r>
          </a:p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Весной что рекой прольет - капли не видать, осенью ситцем просеет, а воду хоть ведром черпай.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i="1" dirty="0">
                <a:latin typeface="Calibri"/>
                <a:ea typeface="Calibri"/>
                <a:cs typeface="Times New Roman"/>
              </a:rPr>
              <a:t>Весною дождь парит, осенью мочит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7589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Гром в сентябре предвещает теплую и долгую осень.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Много желудей на дубу в сентябре - к лютой зиме. 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Много тенетника на бабье лето - к ясной осени и холодной зиме.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 Понеслись ветерки с полуночи, ай да сентябрь!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Сентябрь - вечер года.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Холоден сентябрь, да сыт.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4400" i="1" dirty="0">
                <a:latin typeface="Calibri"/>
                <a:ea typeface="Calibri"/>
                <a:cs typeface="Times New Roman"/>
              </a:rPr>
              <a:t>Ветер - </a:t>
            </a:r>
            <a:r>
              <a:rPr lang="ru-RU" sz="4400" i="1" dirty="0" err="1">
                <a:latin typeface="Calibri"/>
                <a:ea typeface="Calibri"/>
                <a:cs typeface="Times New Roman"/>
              </a:rPr>
              <a:t>листобой</a:t>
            </a:r>
            <a:r>
              <a:rPr lang="ru-RU" sz="4400" i="1" dirty="0">
                <a:latin typeface="Calibri"/>
                <a:ea typeface="Calibri"/>
                <a:cs typeface="Times New Roman"/>
              </a:rPr>
              <a:t> вьется над избой, пробует </a:t>
            </a:r>
            <a:r>
              <a:rPr lang="ru-RU" sz="4400" i="1" dirty="0" smtClean="0">
                <a:latin typeface="Calibri"/>
                <a:ea typeface="Calibri"/>
                <a:cs typeface="Times New Roman"/>
              </a:rPr>
              <a:t>силы, </a:t>
            </a:r>
            <a:r>
              <a:rPr lang="ru-RU" sz="4400" i="1" dirty="0">
                <a:latin typeface="Calibri"/>
                <a:ea typeface="Calibri"/>
                <a:cs typeface="Times New Roman"/>
              </a:rPr>
              <a:t>толкаясь </a:t>
            </a:r>
            <a:r>
              <a:rPr lang="ru-RU" sz="4400" i="1" dirty="0" smtClean="0">
                <a:latin typeface="Calibri"/>
                <a:ea typeface="Calibri"/>
                <a:cs typeface="Times New Roman"/>
              </a:rPr>
              <a:t>плечисто.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8363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12168"/>
          </a:xfrm>
          <a:noFill/>
        </p:spPr>
        <p:txBody>
          <a:bodyPr>
            <a:noAutofit/>
          </a:bodyPr>
          <a:lstStyle/>
          <a:p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Чудесное время – осень!    </a:t>
            </a:r>
            <a:endParaRPr lang="ru-RU" sz="5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8568952" cy="40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0_9a8ca_7ec79c4f_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28800"/>
            <a:ext cx="619125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805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Интернет-ресурсы:</a:t>
            </a:r>
            <a:br>
              <a:rPr lang="ru-RU" sz="2800" b="1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236092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  <a:hlinkClick r:id="rId2"/>
              </a:rPr>
              <a:t>http://img-fotki.yandex.ru/get/5308/80280791.0/0_6ce64_2c66b1c4_L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  <a:hlinkClick r:id="rId3"/>
              </a:rPr>
              <a:t>http://img-fotki.yandex.ru/get/6721/16969765.17b/0_7beea_532a3d33_M.png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</a:p>
          <a:p>
            <a:pPr lvl="0"/>
            <a:r>
              <a:rPr lang="en-US" sz="2000" kern="0" dirty="0">
                <a:solidFill>
                  <a:schemeClr val="accent2">
                    <a:lumMod val="75000"/>
                  </a:schemeClr>
                </a:solidFill>
                <a:latin typeface="Calibri"/>
                <a:ea typeface="+mj-ea"/>
                <a:cs typeface="+mj-cs"/>
                <a:hlinkClick r:id="rId4"/>
              </a:rPr>
              <a:t>http://</a:t>
            </a:r>
            <a:r>
              <a:rPr lang="en-US" sz="2000" kern="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+mj-ea"/>
                <a:cs typeface="+mj-cs"/>
                <a:hlinkClick r:id="rId4"/>
              </a:rPr>
              <a:t>yandex.ru/yandsearch?lr=10661&amp;clid</a:t>
            </a:r>
            <a:endParaRPr lang="ru-RU" sz="2000" kern="0" dirty="0" smtClean="0">
              <a:solidFill>
                <a:schemeClr val="accent2">
                  <a:lumMod val="75000"/>
                </a:schemeClr>
              </a:solidFill>
              <a:latin typeface="Calibri"/>
              <a:ea typeface="+mj-ea"/>
              <a:cs typeface="+mj-cs"/>
            </a:endParaRPr>
          </a:p>
          <a:p>
            <a:pPr lvl="0"/>
            <a:r>
              <a:rPr lang="en-US" sz="2000" kern="0" dirty="0">
                <a:solidFill>
                  <a:schemeClr val="accent2">
                    <a:lumMod val="75000"/>
                  </a:schemeClr>
                </a:solidFill>
                <a:latin typeface="Calibri"/>
                <a:ea typeface="+mj-ea"/>
                <a:cs typeface="+mj-cs"/>
              </a:rPr>
              <a:t>http://miranimacii.ru/photo/osen/nastupaet_osen</a:t>
            </a:r>
            <a:endParaRPr lang="ru-RU" sz="2000" kern="0" dirty="0" smtClean="0">
              <a:solidFill>
                <a:schemeClr val="accent2">
                  <a:lumMod val="75000"/>
                </a:schemeClr>
              </a:solidFill>
              <a:latin typeface="Calibri"/>
              <a:ea typeface="+mj-ea"/>
              <a:cs typeface="+mj-cs"/>
            </a:endParaRPr>
          </a:p>
          <a:p>
            <a:pPr lvl="0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+mj-ea"/>
                <a:cs typeface="+mj-cs"/>
              </a:rPr>
              <a:t>Автор макета - Костенко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Calibri"/>
                <a:ea typeface="+mj-ea"/>
                <a:cs typeface="+mj-cs"/>
              </a:rPr>
              <a:t>Наталья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alibri"/>
                <a:ea typeface="+mj-ea"/>
                <a:cs typeface="+mj-cs"/>
              </a:rPr>
              <a:t>Владимировна</a:t>
            </a:r>
            <a:r>
              <a:rPr lang="ru-RU" sz="2000" dirty="0">
                <a:latin typeface="Calibri"/>
                <a:ea typeface="+mj-ea"/>
                <a:cs typeface="+mj-cs"/>
              </a:rPr>
              <a:t/>
            </a:r>
            <a:br>
              <a:rPr lang="ru-RU" sz="2000" dirty="0">
                <a:latin typeface="Calibri"/>
                <a:ea typeface="+mj-ea"/>
                <a:cs typeface="+mj-cs"/>
              </a:rPr>
            </a:b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06426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F2DCD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162</Words>
  <Application>Microsoft Office PowerPoint</Application>
  <PresentationFormat>Экран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2_Тема Office</vt:lpstr>
      <vt:lpstr>Что такое осень?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Пословицы и поговорки об осени, приметы </vt:lpstr>
      <vt:lpstr>Презентация PowerPoint</vt:lpstr>
      <vt:lpstr>Чудесное время – осень!    </vt:lpstr>
      <vt:lpstr>Интернет-ресурсы: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2014-10-01T18:14:36Z</dcterms:created>
  <dcterms:modified xsi:type="dcterms:W3CDTF">2014-10-24T19:25:13Z</dcterms:modified>
</cp:coreProperties>
</file>