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56" r:id="rId3"/>
    <p:sldId id="270" r:id="rId4"/>
    <p:sldId id="271" r:id="rId5"/>
    <p:sldId id="259" r:id="rId6"/>
    <p:sldId id="272" r:id="rId7"/>
    <p:sldId id="273" r:id="rId8"/>
    <p:sldId id="274" r:id="rId9"/>
    <p:sldId id="275" r:id="rId10"/>
    <p:sldId id="276" r:id="rId11"/>
    <p:sldId id="277" r:id="rId12"/>
    <p:sldId id="280" r:id="rId13"/>
    <p:sldId id="267" r:id="rId14"/>
    <p:sldId id="279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201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F22D8-CBFA-467B-A11A-6652869DD4B3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CC958-57AC-4843-8A30-B3ACE1C942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464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81931-E76F-4CB8-BA70-CC294F7387C6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581C5-0A49-4FD4-8C57-8415AA02CB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8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30425"/>
            <a:ext cx="671517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70073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0"/>
            <a:ext cx="885852" cy="885852"/>
          </a:xfrm>
          <a:prstGeom prst="rect">
            <a:avLst/>
          </a:prstGeom>
          <a:noFill/>
        </p:spPr>
      </p:pic>
      <p:pic>
        <p:nvPicPr>
          <p:cNvPr id="1028" name="Picture 4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690564" cy="690564"/>
          </a:xfrm>
          <a:prstGeom prst="rect">
            <a:avLst/>
          </a:prstGeom>
          <a:noFill/>
        </p:spPr>
      </p:pic>
      <p:pic>
        <p:nvPicPr>
          <p:cNvPr id="13" name="Picture 6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785794"/>
            <a:ext cx="404836" cy="404836"/>
          </a:xfrm>
          <a:prstGeom prst="rect">
            <a:avLst/>
          </a:prstGeom>
          <a:noFill/>
        </p:spPr>
      </p:pic>
      <p:pic>
        <p:nvPicPr>
          <p:cNvPr id="14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600076" cy="600076"/>
          </a:xfrm>
          <a:prstGeom prst="rect">
            <a:avLst/>
          </a:prstGeom>
          <a:noFill/>
        </p:spPr>
      </p:pic>
      <p:pic>
        <p:nvPicPr>
          <p:cNvPr id="15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71744"/>
            <a:ext cx="600076" cy="600076"/>
          </a:xfrm>
          <a:prstGeom prst="rect">
            <a:avLst/>
          </a:prstGeom>
          <a:noFill/>
        </p:spPr>
      </p:pic>
      <p:pic>
        <p:nvPicPr>
          <p:cNvPr id="16" name="Picture 6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2285992"/>
            <a:ext cx="261960" cy="261960"/>
          </a:xfrm>
          <a:prstGeom prst="rect">
            <a:avLst/>
          </a:prstGeom>
          <a:noFill/>
        </p:spPr>
      </p:pic>
      <p:pic>
        <p:nvPicPr>
          <p:cNvPr id="1031" name="Picture 7" descr="C:\Documents and Settings\Ольга\Рабочий стол\анимашки\112.gif"/>
          <p:cNvPicPr>
            <a:picLocks noChangeAspect="1" noChangeArrowheads="1" noCrop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2428844"/>
            <a:ext cx="3773731" cy="4429156"/>
          </a:xfrm>
          <a:prstGeom prst="rect">
            <a:avLst/>
          </a:prstGeom>
          <a:noFill/>
        </p:spPr>
      </p:pic>
      <p:pic>
        <p:nvPicPr>
          <p:cNvPr id="1032" name="Picture 8" descr="C:\Documents and Settings\Ольга\Рабочий стол\анимашки\95.gif"/>
          <p:cNvPicPr>
            <a:picLocks noChangeAspect="1" noChangeArrowheads="1" noCrop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428750" cy="1276350"/>
          </a:xfrm>
          <a:prstGeom prst="rect">
            <a:avLst/>
          </a:prstGeom>
          <a:noFill/>
        </p:spPr>
      </p:pic>
      <p:pic>
        <p:nvPicPr>
          <p:cNvPr id="19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876"/>
            <a:ext cx="500066" cy="50006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1519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600200"/>
            <a:ext cx="697232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 descr="C:\Documents and Settings\Ольга\Рабочий стол\анимашки\95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4669" y="0"/>
            <a:ext cx="1599331" cy="1428736"/>
          </a:xfrm>
          <a:prstGeom prst="rect">
            <a:avLst/>
          </a:prstGeom>
          <a:noFill/>
        </p:spPr>
      </p:pic>
      <p:pic>
        <p:nvPicPr>
          <p:cNvPr id="3075" name="Picture 3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914400" cy="914400"/>
          </a:xfrm>
          <a:prstGeom prst="rect">
            <a:avLst/>
          </a:prstGeom>
          <a:noFill/>
        </p:spPr>
      </p:pic>
      <p:pic>
        <p:nvPicPr>
          <p:cNvPr id="3076" name="Picture 4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214686"/>
            <a:ext cx="914400" cy="914400"/>
          </a:xfrm>
          <a:prstGeom prst="rect">
            <a:avLst/>
          </a:prstGeom>
          <a:noFill/>
        </p:spPr>
      </p:pic>
      <p:pic>
        <p:nvPicPr>
          <p:cNvPr id="3077" name="Picture 5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8"/>
            <a:ext cx="914400" cy="914400"/>
          </a:xfrm>
          <a:prstGeom prst="rect">
            <a:avLst/>
          </a:prstGeom>
          <a:noFill/>
        </p:spPr>
      </p:pic>
      <p:pic>
        <p:nvPicPr>
          <p:cNvPr id="11" name="Picture 6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496"/>
            <a:ext cx="404836" cy="404836"/>
          </a:xfrm>
          <a:prstGeom prst="rect">
            <a:avLst/>
          </a:prstGeom>
          <a:noFill/>
        </p:spPr>
      </p:pic>
      <p:pic>
        <p:nvPicPr>
          <p:cNvPr id="12" name="Picture 6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929066"/>
            <a:ext cx="404836" cy="40483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84" cy="1285884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714380" cy="714380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0"/>
            <a:ext cx="714380" cy="714380"/>
          </a:xfrm>
          <a:prstGeom prst="rect">
            <a:avLst/>
          </a:prstGeom>
          <a:noFill/>
        </p:spPr>
      </p:pic>
      <p:pic>
        <p:nvPicPr>
          <p:cNvPr id="10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142984"/>
            <a:ext cx="714380" cy="714380"/>
          </a:xfrm>
          <a:prstGeom prst="rect">
            <a:avLst/>
          </a:prstGeom>
          <a:noFill/>
        </p:spPr>
      </p:pic>
      <p:pic>
        <p:nvPicPr>
          <p:cNvPr id="11" name="Picture 2" descr="C:\Documents and Settings\Ольга\Рабочий стол\анимашки\95.gif"/>
          <p:cNvPicPr>
            <a:picLocks noChangeAspect="1" noChangeArrowheads="1" noCrop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3" y="0"/>
            <a:ext cx="1142977" cy="102105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066" cy="500066"/>
          </a:xfrm>
          <a:prstGeom prst="rect">
            <a:avLst/>
          </a:prstGeom>
          <a:noFill/>
        </p:spPr>
      </p:pic>
      <p:pic>
        <p:nvPicPr>
          <p:cNvPr id="9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500066" cy="500066"/>
          </a:xfrm>
          <a:prstGeom prst="rect">
            <a:avLst/>
          </a:prstGeom>
          <a:noFill/>
        </p:spPr>
      </p:pic>
      <p:pic>
        <p:nvPicPr>
          <p:cNvPr id="10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500066" cy="500066"/>
          </a:xfrm>
          <a:prstGeom prst="rect">
            <a:avLst/>
          </a:prstGeom>
          <a:noFill/>
        </p:spPr>
      </p:pic>
      <p:pic>
        <p:nvPicPr>
          <p:cNvPr id="11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500066" cy="500066"/>
          </a:xfrm>
          <a:prstGeom prst="rect">
            <a:avLst/>
          </a:prstGeom>
          <a:noFill/>
        </p:spPr>
      </p:pic>
      <p:pic>
        <p:nvPicPr>
          <p:cNvPr id="12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500066" cy="500066"/>
          </a:xfrm>
          <a:prstGeom prst="rect">
            <a:avLst/>
          </a:prstGeom>
          <a:noFill/>
        </p:spPr>
      </p:pic>
      <p:pic>
        <p:nvPicPr>
          <p:cNvPr id="13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0306"/>
            <a:ext cx="500066" cy="500066"/>
          </a:xfrm>
          <a:prstGeom prst="rect">
            <a:avLst/>
          </a:prstGeom>
          <a:noFill/>
        </p:spPr>
      </p:pic>
      <p:pic>
        <p:nvPicPr>
          <p:cNvPr id="14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2"/>
            <a:ext cx="500066" cy="500066"/>
          </a:xfrm>
          <a:prstGeom prst="rect">
            <a:avLst/>
          </a:prstGeom>
          <a:noFill/>
        </p:spPr>
      </p:pic>
      <p:pic>
        <p:nvPicPr>
          <p:cNvPr id="15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0438"/>
            <a:ext cx="500066" cy="500066"/>
          </a:xfrm>
          <a:prstGeom prst="rect">
            <a:avLst/>
          </a:prstGeom>
          <a:noFill/>
        </p:spPr>
      </p:pic>
      <p:pic>
        <p:nvPicPr>
          <p:cNvPr id="16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4"/>
            <a:ext cx="500066" cy="500066"/>
          </a:xfrm>
          <a:prstGeom prst="rect">
            <a:avLst/>
          </a:prstGeom>
          <a:noFill/>
        </p:spPr>
      </p:pic>
      <p:pic>
        <p:nvPicPr>
          <p:cNvPr id="17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0570"/>
            <a:ext cx="500066" cy="500066"/>
          </a:xfrm>
          <a:prstGeom prst="rect">
            <a:avLst/>
          </a:prstGeom>
          <a:noFill/>
        </p:spPr>
      </p:pic>
      <p:pic>
        <p:nvPicPr>
          <p:cNvPr id="18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636"/>
            <a:ext cx="500066" cy="500066"/>
          </a:xfrm>
          <a:prstGeom prst="rect">
            <a:avLst/>
          </a:prstGeom>
          <a:noFill/>
        </p:spPr>
      </p:pic>
      <p:pic>
        <p:nvPicPr>
          <p:cNvPr id="19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00702"/>
            <a:ext cx="500066" cy="500066"/>
          </a:xfrm>
          <a:prstGeom prst="rect">
            <a:avLst/>
          </a:prstGeom>
          <a:noFill/>
        </p:spPr>
      </p:pic>
      <p:pic>
        <p:nvPicPr>
          <p:cNvPr id="20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00768"/>
            <a:ext cx="500066" cy="500066"/>
          </a:xfrm>
          <a:prstGeom prst="rect">
            <a:avLst/>
          </a:prstGeom>
          <a:noFill/>
        </p:spPr>
      </p:pic>
      <p:pic>
        <p:nvPicPr>
          <p:cNvPr id="21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00834"/>
            <a:ext cx="500066" cy="500066"/>
          </a:xfrm>
          <a:prstGeom prst="rect">
            <a:avLst/>
          </a:prstGeom>
          <a:noFill/>
        </p:spPr>
      </p:pic>
      <p:pic>
        <p:nvPicPr>
          <p:cNvPr id="22" name="Picture 2" descr="C:\Documents and Settings\Ольга\Рабочий стол\анимашки\95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4669" y="0"/>
            <a:ext cx="1599331" cy="142873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85728"/>
            <a:ext cx="708659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0"/>
            <a:ext cx="500066" cy="500066"/>
          </a:xfrm>
          <a:prstGeom prst="rect">
            <a:avLst/>
          </a:prstGeom>
          <a:noFill/>
        </p:spPr>
      </p:pic>
      <p:pic>
        <p:nvPicPr>
          <p:cNvPr id="11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571480"/>
            <a:ext cx="500066" cy="500066"/>
          </a:xfrm>
          <a:prstGeom prst="rect">
            <a:avLst/>
          </a:prstGeom>
          <a:noFill/>
        </p:spPr>
      </p:pic>
      <p:pic>
        <p:nvPicPr>
          <p:cNvPr id="12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1142984"/>
            <a:ext cx="500066" cy="500066"/>
          </a:xfrm>
          <a:prstGeom prst="rect">
            <a:avLst/>
          </a:prstGeom>
          <a:noFill/>
        </p:spPr>
      </p:pic>
      <p:pic>
        <p:nvPicPr>
          <p:cNvPr id="13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1714488"/>
            <a:ext cx="500066" cy="500066"/>
          </a:xfrm>
          <a:prstGeom prst="rect">
            <a:avLst/>
          </a:prstGeom>
          <a:noFill/>
        </p:spPr>
      </p:pic>
      <p:pic>
        <p:nvPicPr>
          <p:cNvPr id="14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2285992"/>
            <a:ext cx="500066" cy="500066"/>
          </a:xfrm>
          <a:prstGeom prst="rect">
            <a:avLst/>
          </a:prstGeom>
          <a:noFill/>
        </p:spPr>
      </p:pic>
      <p:pic>
        <p:nvPicPr>
          <p:cNvPr id="15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2857496"/>
            <a:ext cx="500066" cy="500066"/>
          </a:xfrm>
          <a:prstGeom prst="rect">
            <a:avLst/>
          </a:prstGeom>
          <a:noFill/>
        </p:spPr>
      </p:pic>
      <p:pic>
        <p:nvPicPr>
          <p:cNvPr id="16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3429000"/>
            <a:ext cx="500066" cy="500066"/>
          </a:xfrm>
          <a:prstGeom prst="rect">
            <a:avLst/>
          </a:prstGeom>
          <a:noFill/>
        </p:spPr>
      </p:pic>
      <p:pic>
        <p:nvPicPr>
          <p:cNvPr id="17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4000504"/>
            <a:ext cx="500066" cy="500066"/>
          </a:xfrm>
          <a:prstGeom prst="rect">
            <a:avLst/>
          </a:prstGeom>
          <a:noFill/>
        </p:spPr>
      </p:pic>
      <p:pic>
        <p:nvPicPr>
          <p:cNvPr id="18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4572008"/>
            <a:ext cx="500066" cy="500066"/>
          </a:xfrm>
          <a:prstGeom prst="rect">
            <a:avLst/>
          </a:prstGeom>
          <a:noFill/>
        </p:spPr>
      </p:pic>
      <p:pic>
        <p:nvPicPr>
          <p:cNvPr id="19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5143512"/>
            <a:ext cx="500066" cy="500066"/>
          </a:xfrm>
          <a:prstGeom prst="rect">
            <a:avLst/>
          </a:prstGeom>
          <a:noFill/>
        </p:spPr>
      </p:pic>
      <p:pic>
        <p:nvPicPr>
          <p:cNvPr id="20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5715016"/>
            <a:ext cx="500066" cy="500066"/>
          </a:xfrm>
          <a:prstGeom prst="rect">
            <a:avLst/>
          </a:prstGeom>
          <a:noFill/>
        </p:spPr>
      </p:pic>
      <p:pic>
        <p:nvPicPr>
          <p:cNvPr id="21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34" y="6357934"/>
            <a:ext cx="500066" cy="500066"/>
          </a:xfrm>
          <a:prstGeom prst="rect">
            <a:avLst/>
          </a:prstGeom>
          <a:noFill/>
        </p:spPr>
      </p:pic>
      <p:pic>
        <p:nvPicPr>
          <p:cNvPr id="22" name="Picture 2" descr="C:\Documents and Settings\Ольга\Рабочий стол\анимашки\95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99331" cy="142873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571744"/>
            <a:ext cx="690088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4099" name="Picture 3" descr="C:\Documents and Settings\Ольга\Рабочий стол\анимашки\112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3305157"/>
            <a:ext cx="3348229" cy="3552843"/>
          </a:xfrm>
          <a:prstGeom prst="rect">
            <a:avLst/>
          </a:prstGeom>
          <a:noFill/>
        </p:spPr>
      </p:pic>
      <p:pic>
        <p:nvPicPr>
          <p:cNvPr id="4100" name="Picture 4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42852"/>
            <a:ext cx="928670" cy="928670"/>
          </a:xfrm>
          <a:prstGeom prst="rect">
            <a:avLst/>
          </a:prstGeom>
          <a:noFill/>
        </p:spPr>
      </p:pic>
      <p:pic>
        <p:nvPicPr>
          <p:cNvPr id="4101" name="Picture 5" descr="C:\Documents and Settings\Ольга\Рабочий стол\анимашки\95.gif"/>
          <p:cNvPicPr>
            <a:picLocks noChangeAspect="1" noChangeArrowheads="1" noCrop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64861" y="0"/>
            <a:ext cx="2079139" cy="1857364"/>
          </a:xfrm>
          <a:prstGeom prst="rect">
            <a:avLst/>
          </a:prstGeom>
          <a:noFill/>
        </p:spPr>
      </p:pic>
      <p:pic>
        <p:nvPicPr>
          <p:cNvPr id="10" name="Picture 4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285860"/>
            <a:ext cx="928670" cy="92867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22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</p:spPr>
      </p:pic>
      <p:pic>
        <p:nvPicPr>
          <p:cNvPr id="5123" name="Picture 3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28604"/>
            <a:ext cx="914400" cy="914400"/>
          </a:xfrm>
          <a:prstGeom prst="rect">
            <a:avLst/>
          </a:prstGeom>
          <a:noFill/>
        </p:spPr>
      </p:pic>
      <p:pic>
        <p:nvPicPr>
          <p:cNvPr id="5124" name="Picture 4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399734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146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24" y="142852"/>
            <a:ext cx="914400" cy="914400"/>
          </a:xfrm>
          <a:prstGeom prst="rect">
            <a:avLst/>
          </a:prstGeom>
          <a:noFill/>
        </p:spPr>
      </p:pic>
      <p:pic>
        <p:nvPicPr>
          <p:cNvPr id="6147" name="Picture 3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1357298"/>
            <a:ext cx="914400" cy="914400"/>
          </a:xfrm>
          <a:prstGeom prst="rect">
            <a:avLst/>
          </a:prstGeom>
          <a:noFill/>
        </p:spPr>
      </p:pic>
      <p:pic>
        <p:nvPicPr>
          <p:cNvPr id="6148" name="Picture 4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28" y="2143116"/>
            <a:ext cx="914400" cy="914400"/>
          </a:xfrm>
          <a:prstGeom prst="rect">
            <a:avLst/>
          </a:prstGeom>
          <a:noFill/>
        </p:spPr>
      </p:pic>
      <p:pic>
        <p:nvPicPr>
          <p:cNvPr id="6149" name="Picture 5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3071810"/>
            <a:ext cx="914400" cy="914400"/>
          </a:xfrm>
          <a:prstGeom prst="rect">
            <a:avLst/>
          </a:prstGeom>
          <a:noFill/>
        </p:spPr>
      </p:pic>
      <p:pic>
        <p:nvPicPr>
          <p:cNvPr id="6150" name="Picture 6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8214" y="4643446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170" name="Picture 2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</p:spPr>
      </p:pic>
      <p:pic>
        <p:nvPicPr>
          <p:cNvPr id="7171" name="Picture 3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0"/>
            <a:ext cx="914400" cy="914400"/>
          </a:xfrm>
          <a:prstGeom prst="rect">
            <a:avLst/>
          </a:prstGeom>
          <a:noFill/>
        </p:spPr>
      </p:pic>
      <p:pic>
        <p:nvPicPr>
          <p:cNvPr id="7172" name="Picture 4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14422"/>
            <a:ext cx="914400" cy="914400"/>
          </a:xfrm>
          <a:prstGeom prst="rect">
            <a:avLst/>
          </a:prstGeom>
          <a:noFill/>
        </p:spPr>
      </p:pic>
      <p:pic>
        <p:nvPicPr>
          <p:cNvPr id="7173" name="Picture 5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1142984"/>
            <a:ext cx="914400" cy="914400"/>
          </a:xfrm>
          <a:prstGeom prst="rect">
            <a:avLst/>
          </a:prstGeom>
          <a:noFill/>
        </p:spPr>
      </p:pic>
      <p:pic>
        <p:nvPicPr>
          <p:cNvPr id="7174" name="Picture 6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2000240"/>
            <a:ext cx="1743084" cy="1743084"/>
          </a:xfrm>
          <a:prstGeom prst="rect">
            <a:avLst/>
          </a:prstGeom>
          <a:noFill/>
        </p:spPr>
      </p:pic>
      <p:pic>
        <p:nvPicPr>
          <p:cNvPr id="13" name="Picture 6" descr="C:\Documents and Settings\Ольга\Рабочий стол\анимашки\10.gif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1785926"/>
            <a:ext cx="1743084" cy="1743084"/>
          </a:xfrm>
          <a:prstGeom prst="rect">
            <a:avLst/>
          </a:prstGeom>
          <a:noFill/>
        </p:spPr>
      </p:pic>
      <p:pic>
        <p:nvPicPr>
          <p:cNvPr id="7175" name="Picture 7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28604"/>
            <a:ext cx="333374" cy="333374"/>
          </a:xfrm>
          <a:prstGeom prst="rect">
            <a:avLst/>
          </a:prstGeom>
          <a:noFill/>
        </p:spPr>
      </p:pic>
      <p:pic>
        <p:nvPicPr>
          <p:cNvPr id="15" name="Picture 7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14422"/>
            <a:ext cx="333374" cy="333374"/>
          </a:xfrm>
          <a:prstGeom prst="rect">
            <a:avLst/>
          </a:prstGeom>
          <a:noFill/>
        </p:spPr>
      </p:pic>
      <p:pic>
        <p:nvPicPr>
          <p:cNvPr id="16" name="Picture 7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714752"/>
            <a:ext cx="333374" cy="333374"/>
          </a:xfrm>
          <a:prstGeom prst="rect">
            <a:avLst/>
          </a:prstGeom>
          <a:noFill/>
        </p:spPr>
      </p:pic>
      <p:pic>
        <p:nvPicPr>
          <p:cNvPr id="17" name="Picture 7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714884"/>
            <a:ext cx="333374" cy="333374"/>
          </a:xfrm>
          <a:prstGeom prst="rect">
            <a:avLst/>
          </a:prstGeom>
          <a:noFill/>
        </p:spPr>
      </p:pic>
      <p:pic>
        <p:nvPicPr>
          <p:cNvPr id="18" name="Picture 7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500042"/>
            <a:ext cx="333374" cy="333374"/>
          </a:xfrm>
          <a:prstGeom prst="rect">
            <a:avLst/>
          </a:prstGeom>
          <a:noFill/>
        </p:spPr>
      </p:pic>
      <p:pic>
        <p:nvPicPr>
          <p:cNvPr id="19" name="Picture 7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28" y="1285860"/>
            <a:ext cx="333374" cy="333374"/>
          </a:xfrm>
          <a:prstGeom prst="rect">
            <a:avLst/>
          </a:prstGeom>
          <a:noFill/>
        </p:spPr>
      </p:pic>
      <p:pic>
        <p:nvPicPr>
          <p:cNvPr id="20" name="Picture 7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3429000"/>
            <a:ext cx="333374" cy="333374"/>
          </a:xfrm>
          <a:prstGeom prst="rect">
            <a:avLst/>
          </a:prstGeom>
          <a:noFill/>
        </p:spPr>
      </p:pic>
      <p:pic>
        <p:nvPicPr>
          <p:cNvPr id="21" name="Picture 7" descr="C:\Documents and Settings\Ольга\Рабочий стол\анимашки\4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3966" y="4714884"/>
            <a:ext cx="333374" cy="33337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D9B98-02DE-4B70-85E1-D418B097EAEA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1A270-46DB-450D-A50F-4996D46F3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6000" b="1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Mistral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Mistral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Mistral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Mistral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Mistral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Mistral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Georgia" pitchFamily="18" charset="0"/>
              </a:rPr>
              <a:t>The New Year’s Traditions: The excursion to Great </a:t>
            </a:r>
            <a:r>
              <a:rPr lang="en-US" sz="3200" dirty="0" err="1" smtClean="0">
                <a:latin typeface="Georgia" pitchFamily="18" charset="0"/>
              </a:rPr>
              <a:t>Ustug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latin typeface="Georgia" pitchFamily="18" charset="0"/>
              </a:rPr>
              <a:t>Guliuki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Alina</a:t>
            </a:r>
            <a:endParaRPr lang="ru-RU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Class 6 “c”</a:t>
            </a:r>
            <a:endParaRPr lang="ru-RU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School 318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Bedchamber</a:t>
            </a:r>
            <a:endParaRPr lang="ru-RU" dirty="0"/>
          </a:p>
        </p:txBody>
      </p:sp>
      <p:pic>
        <p:nvPicPr>
          <p:cNvPr id="4" name="Содержимое 7" descr="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62150" y="1701006"/>
            <a:ext cx="6477000" cy="4324350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room of the skilled workers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6816" y="1600200"/>
            <a:ext cx="61076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772816"/>
            <a:ext cx="7396678" cy="440723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latin typeface="Georgia" pitchFamily="18" charset="0"/>
              </a:rPr>
              <a:t>The Path of Fairy-Tales</a:t>
            </a:r>
            <a:r>
              <a:rPr lang="ru-RU" sz="4400" dirty="0" smtClean="0">
                <a:latin typeface="Georgia" pitchFamily="18" charset="0"/>
              </a:rPr>
              <a:t/>
            </a:r>
            <a:br>
              <a:rPr lang="ru-RU" sz="4400" dirty="0" smtClean="0">
                <a:latin typeface="Georgia" pitchFamily="18" charset="0"/>
              </a:rPr>
            </a:br>
            <a:endParaRPr lang="ru-RU" sz="4400" dirty="0"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Documents and Settings\User\Рабочий стол\ин.яз\фотоБаженова\Pochta-Deda-Moroza-v-Velikom-Ustyu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872247"/>
            <a:ext cx="5122525" cy="36284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Father Frost’s Post Office</a:t>
            </a:r>
            <a:endParaRPr lang="ru-RU" dirty="0"/>
          </a:p>
        </p:txBody>
      </p:sp>
      <p:pic>
        <p:nvPicPr>
          <p:cNvPr id="4" name="Содержимое 3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357950" y="1557337"/>
            <a:ext cx="2543175" cy="1800225"/>
          </a:xfrm>
          <a:prstGeom prst="rect">
            <a:avLst/>
          </a:prstGeom>
        </p:spPr>
      </p:pic>
      <p:pic>
        <p:nvPicPr>
          <p:cNvPr id="5" name="Содержимое 3" descr="загруженное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4643446"/>
            <a:ext cx="2671857" cy="1857388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eorgia" pitchFamily="18" charset="0"/>
              </a:rPr>
              <a:t/>
            </a:r>
            <a:br>
              <a:rPr lang="en-US" dirty="0" smtClean="0">
                <a:latin typeface="Georgia" pitchFamily="18" charset="0"/>
              </a:rPr>
            </a:br>
            <a:r>
              <a:rPr lang="en-US" dirty="0" smtClean="0">
                <a:latin typeface="Georgia" pitchFamily="18" charset="0"/>
              </a:rPr>
              <a:t/>
            </a:r>
            <a:br>
              <a:rPr lang="en-US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2780928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Georgia" pitchFamily="18" charset="0"/>
              </a:rPr>
              <a:t>THANK YOU FOR YOUR      ATTENTION!!!</a:t>
            </a:r>
            <a:endParaRPr lang="ru-RU" sz="4000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115196" cy="3571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plan of my work was: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To find information about New Year’s traditions, the pagan customs and the historical facts about Father Frost and his residence.</a:t>
            </a:r>
            <a:endParaRPr lang="ru-RU" dirty="0" smtClean="0"/>
          </a:p>
          <a:p>
            <a:pPr lvl="0"/>
            <a:r>
              <a:rPr lang="en-US" dirty="0" smtClean="0"/>
              <a:t>To study the information I have found.</a:t>
            </a:r>
            <a:endParaRPr lang="ru-RU" dirty="0" smtClean="0"/>
          </a:p>
          <a:p>
            <a:pPr lvl="0"/>
            <a:r>
              <a:rPr lang="en-US" dirty="0" smtClean="0"/>
              <a:t>To attract interest to the forgotten folklore legacy of Great Russia.</a:t>
            </a:r>
            <a:endParaRPr lang="ru-RU" dirty="0" smtClean="0"/>
          </a:p>
          <a:p>
            <a:pPr lvl="0"/>
            <a:r>
              <a:rPr lang="en-US" dirty="0" smtClean="0"/>
              <a:t>To find a way of presentation of this information.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Great </a:t>
            </a:r>
            <a:r>
              <a:rPr lang="en-US" dirty="0" err="1" smtClean="0"/>
              <a:t>Ustug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71612"/>
            <a:ext cx="5286412" cy="513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543824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Georgia" pitchFamily="18" charset="0"/>
              </a:rPr>
              <a:t>Father </a:t>
            </a:r>
            <a:r>
              <a:rPr lang="en-US" sz="4000" dirty="0" err="1" smtClean="0">
                <a:latin typeface="Georgia" pitchFamily="18" charset="0"/>
              </a:rPr>
              <a:t>Treskun</a:t>
            </a:r>
            <a:r>
              <a:rPr lang="en-US" sz="4000" dirty="0" smtClean="0">
                <a:latin typeface="Georgia" pitchFamily="18" charset="0"/>
              </a:rPr>
              <a:t> is a prototype of </a:t>
            </a:r>
            <a:r>
              <a:rPr lang="en-US" sz="4000" dirty="0" err="1" smtClean="0">
                <a:latin typeface="Georgia" pitchFamily="18" charset="0"/>
              </a:rPr>
              <a:t>russian</a:t>
            </a:r>
            <a:r>
              <a:rPr lang="en-US" sz="4000" dirty="0" smtClean="0">
                <a:latin typeface="Georgia" pitchFamily="18" charset="0"/>
              </a:rPr>
              <a:t> </a:t>
            </a:r>
            <a:br>
              <a:rPr lang="en-US" sz="4000" dirty="0" smtClean="0">
                <a:latin typeface="Georgia" pitchFamily="18" charset="0"/>
              </a:rPr>
            </a:br>
            <a:r>
              <a:rPr lang="en-US" sz="4000" dirty="0" smtClean="0">
                <a:latin typeface="Georgia" pitchFamily="18" charset="0"/>
              </a:rPr>
              <a:t>Father Frost</a:t>
            </a:r>
            <a:endParaRPr lang="ru-RU" sz="4000" dirty="0">
              <a:latin typeface="Georgia" pitchFamily="18" charset="0"/>
            </a:endParaRPr>
          </a:p>
        </p:txBody>
      </p:sp>
      <p:pic>
        <p:nvPicPr>
          <p:cNvPr id="8" name="Содержимое 7" descr="images (2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2348880"/>
            <a:ext cx="3974512" cy="2901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Содержимое 11" descr="Bezy-myanny-j-1.bmp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508104" y="2026495"/>
            <a:ext cx="2736303" cy="3754074"/>
          </a:xfrm>
        </p:spPr>
      </p:pic>
      <p:sp>
        <p:nvSpPr>
          <p:cNvPr id="13" name="Стрелка вправо 12"/>
          <p:cNvSpPr/>
          <p:nvPr/>
        </p:nvSpPr>
        <p:spPr>
          <a:xfrm>
            <a:off x="4139952" y="3284984"/>
            <a:ext cx="1152128" cy="576064"/>
          </a:xfrm>
          <a:prstGeom prst="rightArrow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55576" y="6093296"/>
            <a:ext cx="345799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en-US" sz="32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</a:rPr>
              <a:t>Father </a:t>
            </a:r>
            <a:r>
              <a:rPr lang="en-US" sz="3200" b="1" dirty="0" err="1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Georgia" pitchFamily="18" charset="0"/>
              </a:rPr>
              <a:t>Treskun</a:t>
            </a:r>
            <a:endParaRPr lang="ru-RU" sz="3200" b="1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8104" y="6093296"/>
            <a:ext cx="2823209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en-US" sz="3200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Georgia" pitchFamily="18" charset="0"/>
              </a:rPr>
              <a:t>Father Frost</a:t>
            </a:r>
            <a:endParaRPr lang="ru-RU" sz="3200" b="1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Father Frost’s </a:t>
            </a:r>
            <a:r>
              <a:rPr lang="en-US" dirty="0" err="1" smtClean="0"/>
              <a:t>Votchina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>
            <a:lum bright="2000" contrast="23000"/>
          </a:blip>
          <a:stretch>
            <a:fillRect/>
          </a:stretch>
        </p:blipFill>
        <p:spPr>
          <a:xfrm>
            <a:off x="1643042" y="1714489"/>
            <a:ext cx="6791972" cy="4143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14546" y="392906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room of the skilled workers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0" y="4000504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bed-chamber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124" y="407194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Throne Hall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3857628"/>
            <a:ext cx="1071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Father Frost’s office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3857628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Father Frost’s library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478632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room of the New Year Trees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72132" y="485776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room of the wishes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Throne Hall</a:t>
            </a:r>
            <a:endParaRPr lang="ru-RU" dirty="0"/>
          </a:p>
        </p:txBody>
      </p:sp>
      <p:pic>
        <p:nvPicPr>
          <p:cNvPr id="2050" name="Picture 2" descr="D:\Documents and Settings\User\Рабочий стол\ин.яз\фотоБаженова\тронный за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01819"/>
            <a:ext cx="6778078" cy="449894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room of the New Year Trees</a:t>
            </a:r>
            <a:endParaRPr lang="ru-RU" dirty="0"/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785926"/>
            <a:ext cx="3929090" cy="2605911"/>
          </a:xfrm>
        </p:spPr>
      </p:pic>
      <p:pic>
        <p:nvPicPr>
          <p:cNvPr id="3074" name="Picture 2" descr="D:\Documents and Settings\User\Рабочий стол\ин.яз\готово\Хол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000504"/>
            <a:ext cx="4143380" cy="275074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room of the wishes</a:t>
            </a:r>
            <a:endParaRPr lang="ru-RU" dirty="0"/>
          </a:p>
        </p:txBody>
      </p:sp>
      <p:pic>
        <p:nvPicPr>
          <p:cNvPr id="4098" name="Picture 2" descr="D:\Documents and Settings\User\Рабочий стол\ин.яз\готово\комната желани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5786478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Father Frost’s library</a:t>
            </a:r>
            <a:endParaRPr lang="ru-RU" dirty="0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357298"/>
            <a:ext cx="3500462" cy="2796383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429000"/>
            <a:ext cx="3929090" cy="323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P102424327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BCF3562-180F-42C2-A519-0CCE7107D4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TP102424327_template</Template>
  <TotalTime>237</TotalTime>
  <Words>166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Georgia</vt:lpstr>
      <vt:lpstr>Mistral</vt:lpstr>
      <vt:lpstr>TP102424327_template</vt:lpstr>
      <vt:lpstr>The New Year’s Traditions: The excursion to Great Ustug</vt:lpstr>
      <vt:lpstr>The plan of my work was: </vt:lpstr>
      <vt:lpstr>Welcome to Great Ustug</vt:lpstr>
      <vt:lpstr>Father Treskun is a prototype of russian  Father Frost</vt:lpstr>
      <vt:lpstr>The Father Frost’s Votchina</vt:lpstr>
      <vt:lpstr>The Throne Hall</vt:lpstr>
      <vt:lpstr>The room of the New Year Trees</vt:lpstr>
      <vt:lpstr>The room of the wishes</vt:lpstr>
      <vt:lpstr>Father Frost’s library</vt:lpstr>
      <vt:lpstr>The Bedchamber</vt:lpstr>
      <vt:lpstr>The room of the skilled workers</vt:lpstr>
      <vt:lpstr>The Path of Fairy-Tales </vt:lpstr>
      <vt:lpstr>Father Frost’s Post Office</vt:lpstr>
      <vt:lpstr>   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Великий Усттюг</dc:title>
  <dc:creator>User</dc:creator>
  <cp:lastModifiedBy>Teacher</cp:lastModifiedBy>
  <cp:revision>46</cp:revision>
  <dcterms:created xsi:type="dcterms:W3CDTF">2013-11-24T10:50:52Z</dcterms:created>
  <dcterms:modified xsi:type="dcterms:W3CDTF">2014-06-02T10:52:29Z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TC024243289991</vt:lpwstr>
  </property>
</Properties>
</file>