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5" r:id="rId5"/>
    <p:sldId id="272" r:id="rId6"/>
    <p:sldId id="27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9492-2B2F-40A9-961C-4A85F33098F9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A604-66DB-4B27-AAFA-8F71B39FD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9492-2B2F-40A9-961C-4A85F33098F9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A604-66DB-4B27-AAFA-8F71B39FD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9492-2B2F-40A9-961C-4A85F33098F9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A604-66DB-4B27-AAFA-8F71B39FD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9492-2B2F-40A9-961C-4A85F33098F9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A604-66DB-4B27-AAFA-8F71B39FD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9492-2B2F-40A9-961C-4A85F33098F9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A604-66DB-4B27-AAFA-8F71B39FD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9492-2B2F-40A9-961C-4A85F33098F9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A604-66DB-4B27-AAFA-8F71B39FD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9492-2B2F-40A9-961C-4A85F33098F9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A604-66DB-4B27-AAFA-8F71B39FD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9492-2B2F-40A9-961C-4A85F33098F9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A604-66DB-4B27-AAFA-8F71B39FD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9492-2B2F-40A9-961C-4A85F33098F9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A604-66DB-4B27-AAFA-8F71B39FD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9492-2B2F-40A9-961C-4A85F33098F9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A604-66DB-4B27-AAFA-8F71B39FD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9492-2B2F-40A9-961C-4A85F33098F9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A604-66DB-4B27-AAFA-8F71B39FD1E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4C79492-2B2F-40A9-961C-4A85F33098F9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894A604-66DB-4B27-AAFA-8F71B39FD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880319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3"/>
                </a:solidFill>
              </a:rPr>
              <a:t>Край родной.</a:t>
            </a:r>
            <a:br>
              <a:rPr lang="ru-RU" sz="7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3"/>
                </a:solidFill>
              </a:rPr>
            </a:br>
            <a:r>
              <a:rPr lang="ru-RU" sz="7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3"/>
                </a:solidFill>
              </a:rPr>
              <a:t>Проект </a:t>
            </a:r>
            <a:r>
              <a:rPr lang="ru-RU" sz="7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3"/>
                </a:solidFill>
              </a:rPr>
              <a:t>п</a:t>
            </a:r>
            <a:r>
              <a:rPr lang="ru-RU" sz="7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3"/>
                </a:solidFill>
              </a:rPr>
              <a:t>о экологии</a:t>
            </a:r>
            <a:endParaRPr lang="ru-RU" sz="72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373216"/>
            <a:ext cx="6400800" cy="1345704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Работу выполнили: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Коркина Надежда,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Кобзарь Валерия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2013 год.</a:t>
            </a:r>
          </a:p>
          <a:p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1412</TotalTime>
  <Words>15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Spring</vt:lpstr>
      <vt:lpstr>Край родной. Проект по экологии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Пользователь</cp:lastModifiedBy>
  <cp:revision>43</cp:revision>
  <dcterms:created xsi:type="dcterms:W3CDTF">2013-03-11T15:36:46Z</dcterms:created>
  <dcterms:modified xsi:type="dcterms:W3CDTF">2014-10-24T16:43:29Z</dcterms:modified>
</cp:coreProperties>
</file>