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63" r:id="rId4"/>
    <p:sldId id="258" r:id="rId5"/>
    <p:sldId id="264" r:id="rId6"/>
    <p:sldId id="257" r:id="rId7"/>
    <p:sldId id="259" r:id="rId8"/>
    <p:sldId id="260" r:id="rId9"/>
    <p:sldId id="265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764704"/>
            <a:ext cx="6560234" cy="368143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«Части текста»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Урок по русскому языку во 2 классе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Шилина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В.Н.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МОУ СОШ №20 им. Н.З. Бирюкова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Орехово-Зуево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Спасибо за внимание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785926"/>
            <a:ext cx="8143932" cy="42148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Формировать умения различать и выделять в тексте начало, основную часть и концовку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урока: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Формирование умения определять учебную проблему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Развитие речи, логического мышления, памяти, внимания и орфографической зоркости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Воспитание интереса к урокам русского языка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77164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Части текста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6215074" y="5214950"/>
            <a:ext cx="2071702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1389795210_11111111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6600" y="2214554"/>
            <a:ext cx="4621218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Готовим пальчики для письма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_5dc3f_772f58f1_L.jp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357297"/>
            <a:ext cx="8358246" cy="4714909"/>
          </a:xfrm>
          <a:prstGeom prst="rect">
            <a:avLst/>
          </a:prstGeom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429520" y="5500702"/>
            <a:ext cx="1328168" cy="7143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Словарная работа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Найди лишнее слово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Облако 3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571472" y="4714884"/>
            <a:ext cx="1571636" cy="162878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парта</a:t>
            </a:r>
            <a:endParaRPr lang="ru-RU" dirty="0"/>
          </a:p>
        </p:txBody>
      </p:sp>
      <p:sp>
        <p:nvSpPr>
          <p:cNvPr id="5" name="Облако 4"/>
          <p:cNvSpPr/>
          <p:nvPr/>
        </p:nvSpPr>
        <p:spPr>
          <a:xfrm>
            <a:off x="2500298" y="4786322"/>
            <a:ext cx="1571636" cy="162878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пенал</a:t>
            </a:r>
            <a:endParaRPr lang="ru-RU" dirty="0"/>
          </a:p>
        </p:txBody>
      </p:sp>
      <p:sp>
        <p:nvSpPr>
          <p:cNvPr id="6" name="Облако 5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4286248" y="4714884"/>
            <a:ext cx="1571636" cy="162878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очки</a:t>
            </a:r>
            <a:endParaRPr lang="ru-RU" dirty="0"/>
          </a:p>
        </p:txBody>
      </p:sp>
      <p:sp>
        <p:nvSpPr>
          <p:cNvPr id="7" name="Облако 6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6572264" y="4643446"/>
            <a:ext cx="1571636" cy="162878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фиалка</a:t>
            </a:r>
            <a:endParaRPr lang="ru-RU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858148" y="1643050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17 0  C 0.025 0  0.034 -0.01867  0.042 -0.02133  C 0.048 -0.02133  0.059 -0.004  0.064 -0.004  C 0.071 -0.004  0.078 -0.00933  0.091 -0.00933  L 0.1 -0.216  L 0.11 0.03333  L 0.122 0  L 0.132 -0.00933  L 0.156 -0.00133  C 0.167 -0.00533  0.176 -0.02267  0.187 -0.02933  C 0.191 -0.03067  0.2 -0.032  0.206 -0.02933  C 0.212 -0.02667  0.217 -0.008  0.219 -0.00667  C 0.222 -0.00133  0.229 -0.00667  0.233 -0.004  L 0.239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Выполни задания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428736"/>
            <a:ext cx="8503920" cy="46703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Сколько частей в тексте?</a:t>
            </a:r>
          </a:p>
          <a:p>
            <a:pPr>
              <a:buNone/>
            </a:pPr>
            <a:endParaRPr lang="ru-RU" sz="3600" dirty="0"/>
          </a:p>
        </p:txBody>
      </p:sp>
      <p:sp>
        <p:nvSpPr>
          <p:cNvPr id="4" name="Капля 3"/>
          <p:cNvSpPr/>
          <p:nvPr/>
        </p:nvSpPr>
        <p:spPr>
          <a:xfrm>
            <a:off x="571472" y="3786190"/>
            <a:ext cx="2000264" cy="1357322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5</a:t>
            </a:r>
            <a:endParaRPr lang="ru-RU" sz="4400" dirty="0"/>
          </a:p>
        </p:txBody>
      </p:sp>
      <p:sp>
        <p:nvSpPr>
          <p:cNvPr id="5" name="Капля 4"/>
          <p:cNvSpPr/>
          <p:nvPr/>
        </p:nvSpPr>
        <p:spPr>
          <a:xfrm>
            <a:off x="3428992" y="2643182"/>
            <a:ext cx="2000264" cy="1571636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2</a:t>
            </a:r>
            <a:endParaRPr lang="ru-RU" sz="4800" dirty="0"/>
          </a:p>
        </p:txBody>
      </p:sp>
      <p:sp>
        <p:nvSpPr>
          <p:cNvPr id="6" name="Капля 5"/>
          <p:cNvSpPr/>
          <p:nvPr/>
        </p:nvSpPr>
        <p:spPr>
          <a:xfrm>
            <a:off x="5929322" y="3643314"/>
            <a:ext cx="2000264" cy="1500198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3</a:t>
            </a:r>
            <a:endParaRPr lang="ru-RU" sz="4800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786710" y="5214950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9 0.00417 L 0.0099 -0.329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17 0  C 0.025 0  0.034 -0.01867  0.042 -0.02133  C 0.048 -0.02133  0.059 -0.004  0.064 -0.004  C 0.071 -0.004  0.078 -0.00933  0.091 -0.00933  L 0.1 -0.216  L 0.11 0.03333  L 0.122 0  L 0.132 -0.00933  L 0.156 -0.00133  C 0.167 -0.00533  0.176 -0.02267  0.187 -0.02933  C 0.191 -0.03067  0.2 -0.032  0.206 -0.02933  C 0.212 -0.02667  0.217 -0.008  0.219 -0.00667  C 0.222 -0.00133  0.229 -0.00667  0.233 -0.004  L 0.239 0  L 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Выполни задания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594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Составь текст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Они отличные строители. У бобров зубы острые.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Бобры живут на реке.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</a:p>
          <a:p>
            <a:pPr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реке бобры делают плотины из  стволов осины.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000892" y="5286388"/>
            <a:ext cx="1785950" cy="9286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72" y="3071810"/>
            <a:ext cx="714380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472" y="4071942"/>
            <a:ext cx="714380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1472" y="2071678"/>
            <a:ext cx="714380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L 0.00469 0.156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69 0.01042 L 0.00157 -0.1469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 задания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Найди правильный вариант</a:t>
            </a:r>
          </a:p>
          <a:p>
            <a:pPr>
              <a:buNone/>
            </a:pPr>
            <a:r>
              <a:rPr lang="ru-RU" dirty="0" smtClean="0"/>
              <a:t>1Шишки, творог, велосипед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  Машина, </a:t>
            </a:r>
            <a:r>
              <a:rPr lang="ru-RU" dirty="0" err="1" smtClean="0"/>
              <a:t>белочька</a:t>
            </a:r>
            <a:r>
              <a:rPr lang="ru-RU" dirty="0" smtClean="0"/>
              <a:t>, сапог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 Отец, пинал, ворона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6715140" y="4500570"/>
            <a:ext cx="1071570" cy="121444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286388"/>
            <a:ext cx="1785950" cy="7143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0.08982 L -0.00156 -0.423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95</TotalTime>
  <Words>155</Words>
  <Application>Microsoft Office PowerPoint</Application>
  <PresentationFormat>Экран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Слайд 1</vt:lpstr>
      <vt:lpstr>Цели урока:</vt:lpstr>
      <vt:lpstr>Задачи урока:</vt:lpstr>
      <vt:lpstr>Части текста</vt:lpstr>
      <vt:lpstr>Готовим пальчики для письма</vt:lpstr>
      <vt:lpstr>Словарная работа</vt:lpstr>
      <vt:lpstr>Выполни задания</vt:lpstr>
      <vt:lpstr>Выполни задания</vt:lpstr>
      <vt:lpstr>Выполни задания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«Центр повышения квалификации Московский центр Интернет-образования</dc:title>
  <dc:creator>404</dc:creator>
  <cp:lastModifiedBy>Наталья</cp:lastModifiedBy>
  <cp:revision>17</cp:revision>
  <dcterms:created xsi:type="dcterms:W3CDTF">2014-04-17T05:21:40Z</dcterms:created>
  <dcterms:modified xsi:type="dcterms:W3CDTF">2014-10-24T15:50:35Z</dcterms:modified>
</cp:coreProperties>
</file>