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</p:sldIdLst>
  <p:sldSz cx="9144000" cy="6858000" type="screen4x3"/>
  <p:notesSz cx="6858000" cy="9144000"/>
  <p:custDataLst>
    <p:tags r:id="rId2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EC22E2-CED6-4EA1-8E7D-555DC809B324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43474-F345-4CF5-9A68-5FA9EE8C1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6550C-996D-4FC2-B057-0A32F7CC4571}" type="datetime1">
              <a:rPr lang="ru-RU" smtClean="0"/>
              <a:pPr/>
              <a:t>06.10.2014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72AB-9121-4F2C-9A1E-EA56D51D2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E5730-A800-4432-9DCA-2522625F125F}" type="datetime1">
              <a:rPr lang="ru-RU" smtClean="0"/>
              <a:pPr/>
              <a:t>06.10.2014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72AB-9121-4F2C-9A1E-EA56D51D2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3092-CBDE-4EC0-A500-18EC49AE88E1}" type="datetime1">
              <a:rPr lang="ru-RU" smtClean="0"/>
              <a:pPr/>
              <a:t>06.10.2014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72AB-9121-4F2C-9A1E-EA56D51D2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9F22-3827-41C1-87BF-A899FBCB6509}" type="datetime1">
              <a:rPr lang="ru-RU" smtClean="0"/>
              <a:pPr/>
              <a:t>06.10.2014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72AB-9121-4F2C-9A1E-EA56D51D2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B52A-6AAD-4177-9C7B-C25341485F0A}" type="datetime1">
              <a:rPr lang="ru-RU" smtClean="0"/>
              <a:pPr/>
              <a:t>06.10.2014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72AB-9121-4F2C-9A1E-EA56D51D2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88485-9442-4AF3-BF44-2A5E51EA8854}" type="datetime1">
              <a:rPr lang="ru-RU" smtClean="0"/>
              <a:pPr/>
              <a:t>06.10.2014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72AB-9121-4F2C-9A1E-EA56D51D2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0E982-89D5-4E79-A933-A832D9899783}" type="datetime1">
              <a:rPr lang="ru-RU" smtClean="0"/>
              <a:pPr/>
              <a:t>06.10.2014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72AB-9121-4F2C-9A1E-EA56D51D2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39804-79B4-461F-B85A-27C78D7DC821}" type="datetime1">
              <a:rPr lang="ru-RU" smtClean="0"/>
              <a:pPr/>
              <a:t>06.10.2014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72AB-9121-4F2C-9A1E-EA56D51D2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61B94-EB77-4B16-A07F-C1C40FD61EEB}" type="datetime1">
              <a:rPr lang="ru-RU" smtClean="0"/>
              <a:pPr/>
              <a:t>06.10.2014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72AB-9121-4F2C-9A1E-EA56D51D2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AB1-2611-484F-8466-D169EE1ACD67}" type="datetime1">
              <a:rPr lang="ru-RU" smtClean="0"/>
              <a:pPr/>
              <a:t>06.10.2014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72AB-9121-4F2C-9A1E-EA56D51D2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928DC-93C8-49C2-9D54-CD39908DDE9F}" type="datetime1">
              <a:rPr lang="ru-RU" smtClean="0"/>
              <a:pPr/>
              <a:t>06.10.2014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72AB-9121-4F2C-9A1E-EA56D51D2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5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6522099" y="4293096"/>
            <a:ext cx="2621902" cy="2564904"/>
          </a:xfrm>
          <a:prstGeom prst="rect">
            <a:avLst/>
          </a:prstGeom>
        </p:spPr>
      </p:pic>
      <p:pic>
        <p:nvPicPr>
          <p:cNvPr id="9" name="Рисунок 8" descr="77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 flipH="1">
            <a:off x="0" y="0"/>
            <a:ext cx="2657406" cy="25031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845C6-FB5E-42A0-A5F0-4C18B3D61AA3}" type="datetime1">
              <a:rPr lang="ru-RU" smtClean="0"/>
              <a:pPr/>
              <a:t>06.10.2014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572AB-9121-4F2C-9A1E-EA56D51D2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Нияз\Desktop\0_5a5da_182c63f9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857232"/>
            <a:ext cx="4500594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/>
          <a:lstStyle/>
          <a:p>
            <a:r>
              <a:rPr lang="tt-RU" dirty="0" smtClean="0">
                <a:solidFill>
                  <a:srgbClr val="FF0000"/>
                </a:solidFill>
              </a:rPr>
              <a:t>Ү</a:t>
            </a:r>
            <a:r>
              <a:rPr lang="tt-RU" dirty="0" smtClean="0"/>
              <a:t>-л</a:t>
            </a:r>
            <a:r>
              <a:rPr lang="tt-RU" dirty="0" smtClean="0">
                <a:solidFill>
                  <a:srgbClr val="FF0000"/>
                </a:solidFill>
              </a:rPr>
              <a:t>ә</a:t>
            </a:r>
            <a:r>
              <a:rPr lang="tt-RU" dirty="0" smtClean="0"/>
              <a:t>н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Нияз\Desktop\0_4e388_b5e2ebe6_XL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000240"/>
            <a:ext cx="5162695" cy="43830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/>
          <a:lstStyle/>
          <a:p>
            <a:r>
              <a:rPr lang="tt-RU" dirty="0" smtClean="0"/>
              <a:t>К</a:t>
            </a:r>
            <a:r>
              <a:rPr lang="tt-RU" sz="6000" dirty="0" smtClean="0">
                <a:solidFill>
                  <a:srgbClr val="FF0000"/>
                </a:solidFill>
              </a:rPr>
              <a:t>ү</a:t>
            </a:r>
            <a:r>
              <a:rPr lang="tt-RU" dirty="0" smtClean="0"/>
              <a:t>р-к</a:t>
            </a:r>
            <a:r>
              <a:rPr lang="tt-RU" dirty="0" smtClean="0">
                <a:solidFill>
                  <a:srgbClr val="FF0000"/>
                </a:solidFill>
              </a:rPr>
              <a:t>ә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Нияз\Desktop\98575634_3640123_8224305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428868"/>
            <a:ext cx="4643470" cy="38830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/>
          <a:lstStyle/>
          <a:p>
            <a:r>
              <a:rPr lang="tt-RU" dirty="0" smtClean="0"/>
              <a:t>К</a:t>
            </a:r>
            <a:r>
              <a:rPr lang="tt-RU" sz="6000" dirty="0" smtClean="0">
                <a:solidFill>
                  <a:srgbClr val="FF0000"/>
                </a:solidFill>
              </a:rPr>
              <a:t>ү</a:t>
            </a:r>
            <a:r>
              <a:rPr lang="tt-RU" dirty="0" smtClean="0"/>
              <a:t>р-к</a:t>
            </a:r>
            <a:r>
              <a:rPr lang="tt-RU" dirty="0" smtClean="0">
                <a:solidFill>
                  <a:srgbClr val="FF0000"/>
                </a:solidFill>
              </a:rPr>
              <a:t>ә</a:t>
            </a:r>
            <a:r>
              <a:rPr lang="tt-RU" dirty="0" smtClean="0"/>
              <a:t> 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Нияз\Desktop\60001999_normal_Elovuye_shishk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500306"/>
            <a:ext cx="5643602" cy="3429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>
            <a:normAutofit/>
          </a:bodyPr>
          <a:lstStyle/>
          <a:p>
            <a:r>
              <a:rPr lang="tt-RU" sz="5400" dirty="0" smtClean="0"/>
              <a:t>Б</a:t>
            </a:r>
            <a:r>
              <a:rPr lang="tt-RU" sz="5400" dirty="0" smtClean="0">
                <a:solidFill>
                  <a:srgbClr val="FF0000"/>
                </a:solidFill>
              </a:rPr>
              <a:t>ү-</a:t>
            </a:r>
            <a:r>
              <a:rPr lang="tt-RU" sz="5400" dirty="0" smtClean="0"/>
              <a:t>р</a:t>
            </a:r>
            <a:r>
              <a:rPr lang="tt-RU" sz="5400" dirty="0" smtClean="0">
                <a:solidFill>
                  <a:srgbClr val="FF0000"/>
                </a:solidFill>
              </a:rPr>
              <a:t>е</a:t>
            </a:r>
            <a:r>
              <a:rPr lang="tt-RU" sz="5400" dirty="0" smtClean="0"/>
              <a:t> </a:t>
            </a:r>
            <a:endParaRPr lang="ru-RU" sz="54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Нияз\Desktop\107957207_3821971_7ec2893f0eb3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332037"/>
            <a:ext cx="376839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/>
          <a:lstStyle/>
          <a:p>
            <a:r>
              <a:rPr lang="tt-RU" dirty="0" smtClean="0"/>
              <a:t>Т</a:t>
            </a:r>
            <a:r>
              <a:rPr lang="tt-RU" sz="6000" dirty="0" smtClean="0">
                <a:solidFill>
                  <a:srgbClr val="FF0000"/>
                </a:solidFill>
              </a:rPr>
              <a:t>ү</a:t>
            </a:r>
            <a:r>
              <a:rPr lang="tt-RU" dirty="0" smtClean="0"/>
              <a:t>-б</a:t>
            </a:r>
            <a:r>
              <a:rPr lang="tt-RU" dirty="0" smtClean="0">
                <a:solidFill>
                  <a:srgbClr val="FF0000"/>
                </a:solidFill>
              </a:rPr>
              <a:t>ә</a:t>
            </a:r>
            <a:r>
              <a:rPr lang="tt-RU" dirty="0" smtClean="0"/>
              <a:t>-т</a:t>
            </a:r>
            <a:r>
              <a:rPr lang="tt-RU" dirty="0" smtClean="0">
                <a:solidFill>
                  <a:srgbClr val="FF0000"/>
                </a:solidFill>
              </a:rPr>
              <a:t>ә</a:t>
            </a:r>
            <a:r>
              <a:rPr lang="tt-RU" dirty="0" smtClean="0"/>
              <a:t>й 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Нияз\Desktop\shop_items_catalog_image36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20485165">
            <a:off x="2686379" y="2490582"/>
            <a:ext cx="3509408" cy="26388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/>
          <a:lstStyle/>
          <a:p>
            <a:r>
              <a:rPr lang="tt-RU" dirty="0" smtClean="0"/>
              <a:t>К</a:t>
            </a:r>
            <a:r>
              <a:rPr lang="tt-RU" sz="6000" dirty="0" smtClean="0">
                <a:solidFill>
                  <a:srgbClr val="FF0000"/>
                </a:solidFill>
              </a:rPr>
              <a:t>ү</a:t>
            </a:r>
            <a:r>
              <a:rPr lang="tt-RU" dirty="0" smtClean="0"/>
              <a:t>з-л</a:t>
            </a:r>
            <a:r>
              <a:rPr lang="tt-RU" dirty="0" smtClean="0">
                <a:solidFill>
                  <a:srgbClr val="FF0000"/>
                </a:solidFill>
              </a:rPr>
              <a:t>е</a:t>
            </a:r>
            <a:r>
              <a:rPr lang="tt-RU" dirty="0" smtClean="0"/>
              <a:t>к 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Нияз\Desktop\94e9cc17228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258219"/>
            <a:ext cx="6096000" cy="3209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>
            <a:normAutofit/>
          </a:bodyPr>
          <a:lstStyle/>
          <a:p>
            <a:r>
              <a:rPr lang="tt-RU" sz="7200" dirty="0" smtClean="0">
                <a:solidFill>
                  <a:srgbClr val="FF0000"/>
                </a:solidFill>
              </a:rPr>
              <a:t>Ү</a:t>
            </a:r>
            <a:r>
              <a:rPr lang="tt-RU" sz="7200" dirty="0" smtClean="0"/>
              <a:t>-т</a:t>
            </a:r>
            <a:r>
              <a:rPr lang="tt-RU" sz="7200" dirty="0" smtClean="0">
                <a:solidFill>
                  <a:srgbClr val="FF0000"/>
                </a:solidFill>
              </a:rPr>
              <a:t>ү</a:t>
            </a:r>
            <a:r>
              <a:rPr lang="tt-RU" sz="7200" dirty="0" smtClean="0"/>
              <a:t>к</a:t>
            </a:r>
            <a:endParaRPr lang="ru-RU" sz="72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Нияз\Desktop\BOSCH-Utyu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500306"/>
            <a:ext cx="3857652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/>
          <a:lstStyle/>
          <a:p>
            <a:r>
              <a:rPr lang="tt-RU" dirty="0" smtClean="0"/>
              <a:t>К</a:t>
            </a:r>
            <a:r>
              <a:rPr lang="tt-RU" dirty="0" smtClean="0">
                <a:solidFill>
                  <a:srgbClr val="FF0000"/>
                </a:solidFill>
              </a:rPr>
              <a:t>ү</a:t>
            </a:r>
            <a:r>
              <a:rPr lang="tt-RU" dirty="0" smtClean="0"/>
              <a:t>-г</a:t>
            </a:r>
            <a:r>
              <a:rPr lang="tt-RU" dirty="0" smtClean="0">
                <a:solidFill>
                  <a:srgbClr val="FF0000"/>
                </a:solidFill>
              </a:rPr>
              <a:t>ә</a:t>
            </a:r>
            <a:r>
              <a:rPr lang="tt-RU" dirty="0" smtClean="0"/>
              <a:t>р-ч</a:t>
            </a:r>
            <a:r>
              <a:rPr lang="tt-RU" dirty="0" smtClean="0">
                <a:solidFill>
                  <a:srgbClr val="FF0000"/>
                </a:solidFill>
              </a:rPr>
              <a:t>е</a:t>
            </a:r>
            <a:r>
              <a:rPr lang="tt-RU" dirty="0" smtClean="0"/>
              <a:t>н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C:\Users\Нияз\Desktop\18425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3" y="2214554"/>
            <a:ext cx="4714907" cy="39116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/>
          <a:lstStyle/>
          <a:p>
            <a:r>
              <a:rPr lang="tt-RU" dirty="0" smtClean="0"/>
              <a:t>Ш</a:t>
            </a:r>
            <a:r>
              <a:rPr lang="tt-RU" dirty="0" smtClean="0">
                <a:solidFill>
                  <a:srgbClr val="FF0000"/>
                </a:solidFill>
              </a:rPr>
              <a:t>ү</a:t>
            </a:r>
            <a:r>
              <a:rPr lang="tt-RU" dirty="0" smtClean="0"/>
              <a:t>-р</a:t>
            </a:r>
            <a:r>
              <a:rPr lang="tt-RU" dirty="0" smtClean="0">
                <a:solidFill>
                  <a:srgbClr val="FF0000"/>
                </a:solidFill>
              </a:rPr>
              <a:t>ә</a:t>
            </a:r>
            <a:r>
              <a:rPr lang="tt-RU" dirty="0" smtClean="0"/>
              <a:t>-л</a:t>
            </a:r>
            <a:r>
              <a:rPr lang="tt-RU" dirty="0" smtClean="0">
                <a:solidFill>
                  <a:srgbClr val="FF0000"/>
                </a:solidFill>
              </a:rPr>
              <a:t>е</a:t>
            </a:r>
            <a:r>
              <a:rPr lang="tt-RU" dirty="0" smtClean="0"/>
              <a:t> 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C:\Users\Нияз\Desktop\x_c2beb1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2285992"/>
            <a:ext cx="5072098" cy="4411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Нияз\Desktop\image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85926"/>
            <a:ext cx="4525963" cy="452596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34474" y="1543869"/>
            <a:ext cx="4875053" cy="377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7">
              <a:buNone/>
            </a:pPr>
            <a:r>
              <a:rPr lang="tt-RU" sz="23900" b="1" dirty="0" smtClean="0">
                <a:solidFill>
                  <a:srgbClr val="FF0000"/>
                </a:solidFill>
              </a:rPr>
              <a:t>ү</a:t>
            </a:r>
            <a:endParaRPr lang="ru-RU" sz="239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Нияз\Desktop\5856950f0b2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14554"/>
            <a:ext cx="6143668" cy="40498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Нияз\Desktop\0021-037-Naibolshuju-izvestnost-i-ljubov-chitatelej-poluchili-ego-skazochny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785794"/>
            <a:ext cx="3643338" cy="51347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Нияз\Desktop\image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428604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>
                <a:solidFill>
                  <a:srgbClr val="FF0000"/>
                </a:solidFill>
              </a:rPr>
              <a:t>У</a:t>
            </a:r>
            <a:r>
              <a:rPr lang="ru-RU" dirty="0" err="1" smtClean="0"/>
              <a:t>-м</a:t>
            </a:r>
            <a:r>
              <a:rPr lang="ru-RU" dirty="0" err="1" smtClean="0">
                <a:solidFill>
                  <a:srgbClr val="FF0000"/>
                </a:solidFill>
              </a:rPr>
              <a:t>а</a:t>
            </a:r>
            <a:r>
              <a:rPr lang="ru-RU" dirty="0" err="1" smtClean="0"/>
              <a:t>р-т</a:t>
            </a:r>
            <a:r>
              <a:rPr lang="ru-RU" dirty="0" err="1" smtClean="0">
                <a:solidFill>
                  <a:srgbClr val="FF0000"/>
                </a:solidFill>
              </a:rPr>
              <a:t>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Нияз\Desktop\def3440655c2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285992"/>
            <a:ext cx="6215106" cy="36829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/>
          </a:bodyPr>
          <a:lstStyle/>
          <a:p>
            <a:r>
              <a:rPr lang="ru-RU" sz="8000" dirty="0" err="1" smtClean="0">
                <a:solidFill>
                  <a:srgbClr val="FF0000"/>
                </a:solidFill>
              </a:rPr>
              <a:t>у</a:t>
            </a:r>
            <a:r>
              <a:rPr lang="ru-RU" sz="8000" dirty="0" err="1" smtClean="0"/>
              <a:t>н</a:t>
            </a:r>
            <a:endParaRPr lang="ru-RU" sz="80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Нияз\Desktop\jLBuH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19425" y="1958181"/>
            <a:ext cx="310515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/>
          </a:bodyPr>
          <a:lstStyle/>
          <a:p>
            <a:r>
              <a:rPr lang="ru-RU" sz="6000" dirty="0" err="1" smtClean="0">
                <a:solidFill>
                  <a:srgbClr val="FF0000"/>
                </a:solidFill>
              </a:rPr>
              <a:t>У</a:t>
            </a:r>
            <a:r>
              <a:rPr lang="ru-RU" sz="6000" dirty="0" err="1" smtClean="0"/>
              <a:t>-т</a:t>
            </a:r>
            <a:r>
              <a:rPr lang="ru-RU" sz="6000" dirty="0" err="1" smtClean="0">
                <a:solidFill>
                  <a:srgbClr val="FF0000"/>
                </a:solidFill>
              </a:rPr>
              <a:t>ы</a:t>
            </a:r>
            <a:r>
              <a:rPr lang="ru-RU" sz="6000" dirty="0" err="1" smtClean="0"/>
              <a:t>н</a:t>
            </a:r>
            <a:r>
              <a:rPr lang="ru-RU" sz="6000" dirty="0" smtClean="0"/>
              <a:t> </a:t>
            </a:r>
            <a:endParaRPr lang="ru-RU" sz="60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Нияз\Desktop\post-493-1327240536_thum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571744"/>
            <a:ext cx="5692251" cy="33289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/>
          <a:lstStyle/>
          <a:p>
            <a:r>
              <a:rPr lang="ru-RU" dirty="0" err="1" smtClean="0"/>
              <a:t>Т</a:t>
            </a:r>
            <a:r>
              <a:rPr lang="ru-RU" sz="6000" dirty="0" err="1" smtClean="0">
                <a:solidFill>
                  <a:srgbClr val="FF0000"/>
                </a:solidFill>
              </a:rPr>
              <a:t>у</a:t>
            </a:r>
            <a:r>
              <a:rPr lang="ru-RU" dirty="0" err="1" smtClean="0"/>
              <a:t>к-р</a:t>
            </a:r>
            <a:r>
              <a:rPr lang="ru-RU" dirty="0" err="1" smtClean="0">
                <a:solidFill>
                  <a:srgbClr val="FF0000"/>
                </a:solidFill>
              </a:rPr>
              <a:t>а</a:t>
            </a:r>
            <a:r>
              <a:rPr lang="ru-RU" dirty="0" err="1" smtClean="0"/>
              <a:t>н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Нияз\Desktop\447723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857364"/>
            <a:ext cx="3432189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7">
              <a:buNone/>
            </a:pPr>
            <a:r>
              <a:rPr lang="tt-RU" sz="23900" b="1" dirty="0" smtClean="0">
                <a:solidFill>
                  <a:srgbClr val="FF0000"/>
                </a:solidFill>
              </a:rPr>
              <a:t>ү</a:t>
            </a:r>
            <a:endParaRPr lang="ru-RU" sz="23900" b="1" dirty="0">
              <a:solidFill>
                <a:srgbClr val="FF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/>
          <a:lstStyle/>
          <a:p>
            <a:r>
              <a:rPr lang="tt-RU" sz="6600" dirty="0" smtClean="0">
                <a:solidFill>
                  <a:srgbClr val="FF0000"/>
                </a:solidFill>
              </a:rPr>
              <a:t>Ү</a:t>
            </a:r>
            <a:r>
              <a:rPr lang="tt-RU" dirty="0" smtClean="0"/>
              <a:t>р-д</a:t>
            </a:r>
            <a:r>
              <a:rPr lang="tt-RU" dirty="0" smtClean="0">
                <a:solidFill>
                  <a:srgbClr val="FF0000"/>
                </a:solidFill>
              </a:rPr>
              <a:t>ә</a:t>
            </a:r>
            <a:r>
              <a:rPr lang="tt-RU" dirty="0" smtClean="0"/>
              <a:t>к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Нияз\Desktop\817b3bb0527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928802"/>
            <a:ext cx="4357717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d5b3d47ca03e23e499e399213f0f2df4ef075f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18</Words>
  <Application>Microsoft Office PowerPoint</Application>
  <PresentationFormat>Экран (4:3)</PresentationFormat>
  <Paragraphs>17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 У-мар-та</vt:lpstr>
      <vt:lpstr>ун</vt:lpstr>
      <vt:lpstr>У-тын </vt:lpstr>
      <vt:lpstr>Тук-ран </vt:lpstr>
      <vt:lpstr>Слайд 8</vt:lpstr>
      <vt:lpstr>Үр-дәк</vt:lpstr>
      <vt:lpstr>Ү-лән</vt:lpstr>
      <vt:lpstr>Күр-кә</vt:lpstr>
      <vt:lpstr>Күр-кә </vt:lpstr>
      <vt:lpstr>Бү-ре </vt:lpstr>
      <vt:lpstr>Тү-бә-тәй </vt:lpstr>
      <vt:lpstr>Күз-лек </vt:lpstr>
      <vt:lpstr>Ү-түк</vt:lpstr>
      <vt:lpstr>Кү-гәр-чен</vt:lpstr>
      <vt:lpstr>Шү-рә-ле </vt:lpstr>
      <vt:lpstr>Слайд 19</vt:lpstr>
      <vt:lpstr>Слайд 20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Нияз</cp:lastModifiedBy>
  <cp:revision>7</cp:revision>
  <dcterms:created xsi:type="dcterms:W3CDTF">2012-06-11T14:30:27Z</dcterms:created>
  <dcterms:modified xsi:type="dcterms:W3CDTF">2014-10-06T17:32:57Z</dcterms:modified>
</cp:coreProperties>
</file>