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home\Desktop\1 кл\392514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5933" r="1384" b="8327"/>
          <a:stretch>
            <a:fillRect/>
          </a:stretch>
        </p:blipFill>
        <p:spPr bwMode="auto">
          <a:xfrm>
            <a:off x="2699792" y="2420888"/>
            <a:ext cx="3981179" cy="4032448"/>
          </a:xfrm>
          <a:prstGeom prst="rect">
            <a:avLst/>
          </a:prstGeom>
          <a:noFill/>
        </p:spPr>
      </p:pic>
      <p:pic>
        <p:nvPicPr>
          <p:cNvPr id="2051" name="Picture 3" descr="C:\Users\home\Desktop\1 кл\3100547-e978a8304e8eacc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339102">
            <a:off x="576780" y="402717"/>
            <a:ext cx="1993230" cy="1979942"/>
          </a:xfrm>
          <a:prstGeom prst="rect">
            <a:avLst/>
          </a:prstGeom>
          <a:noFill/>
        </p:spPr>
      </p:pic>
      <p:pic>
        <p:nvPicPr>
          <p:cNvPr id="2052" name="Picture 4" descr="C:\Users\home\Desktop\1 кл\8308458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31744">
            <a:off x="6657626" y="367140"/>
            <a:ext cx="2119236" cy="21192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b="1" i="1" dirty="0" smtClean="0"/>
              <a:t>Желаем всем будущим первоклассникам, а также их родителям успехов на нелегком пути в мир знаний!</a:t>
            </a:r>
            <a:endParaRPr lang="ru-RU" sz="5400" dirty="0"/>
          </a:p>
        </p:txBody>
      </p:sp>
      <p:pic>
        <p:nvPicPr>
          <p:cNvPr id="4" name="Picture 4" descr="C:\Users\home\Desktop\1 кл\830845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-243408"/>
            <a:ext cx="2119236" cy="21192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ПОРЯДОК ПРИЕМА В 1 КЛАСС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4461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Все дети, достигшие школьного возраста  зачисляются в 1 класс школы по месту жительства.</a:t>
            </a:r>
          </a:p>
          <a:p>
            <a:pPr lvl="0"/>
            <a:r>
              <a:rPr lang="ru-RU" dirty="0" smtClean="0"/>
              <a:t>Заявление родителей.</a:t>
            </a:r>
          </a:p>
          <a:p>
            <a:pPr lvl="0"/>
            <a:r>
              <a:rPr lang="ru-RU" dirty="0" smtClean="0"/>
              <a:t>Оформленную и подписанную врачом медицинскую карту о готовности ребенка к обучению в  школе.</a:t>
            </a:r>
          </a:p>
          <a:p>
            <a:pPr lvl="0"/>
            <a:r>
              <a:rPr lang="ru-RU" dirty="0" smtClean="0"/>
              <a:t>Копию свидетельства о рождении ребенка.</a:t>
            </a:r>
          </a:p>
          <a:p>
            <a:pPr lvl="0"/>
            <a:r>
              <a:rPr lang="ru-RU" dirty="0" smtClean="0"/>
              <a:t>Документ, удостоверяющий личность родителя.</a:t>
            </a:r>
          </a:p>
          <a:p>
            <a:pPr lvl="0"/>
            <a:r>
              <a:rPr lang="ru-RU" dirty="0" smtClean="0"/>
              <a:t>Ксерокопию свидетельства о регистрации ребенка по месту жительства на закрепленной территории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 УЧЕБНЫЙ ГОД ПЕРВОКЛАССНИКА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7" name="Picture 3" descr="C:\Users\home\Desktop\1 кл\1362630595_1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772816"/>
            <a:ext cx="6231966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РЕЖИМ ЗАНЯТИЙ ПЕРВОКЛАССНИКОВ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1" name="Picture 3" descr="C:\Users\home\Desktop\1 кл\0012-012-8.30-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052736"/>
            <a:ext cx="7416824" cy="55626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ОЦЕНКИ ПЕРВОКЛАССНИКА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C:\Users\home\Desktop\1 кл\13155684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196752"/>
            <a:ext cx="5351859" cy="53787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ШКОЛЬНЫЕ ПРИНАДЛЕЖНОСТИ</a:t>
            </a:r>
            <a:endParaRPr lang="ru-RU" dirty="0"/>
          </a:p>
        </p:txBody>
      </p:sp>
      <p:pic>
        <p:nvPicPr>
          <p:cNvPr id="3074" name="Picture 2" descr="C:\Users\home\Desktop\1 кл\schoolba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9424" y="1600200"/>
            <a:ext cx="536515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ПИТАНИЕ В ШКОЛЕ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Users\home\Desktop\1 кл\07f1fada3d34c995b2a741de7e947b7b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6665" y="1600200"/>
            <a:ext cx="4910670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УЧЕБНО-МЕТОДИЧЕСКИЙ КОМПЛЕКТ "ШКОЛА РОССИИ"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home\Desktop\1 кл\4baa637830b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7920880" cy="5284712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ПРЕДМЕТЫ ПЕРВОГО ГОДА ОБУЧЕНИЯ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Обучение грамоте</a:t>
            </a:r>
          </a:p>
          <a:p>
            <a:pPr lvl="0"/>
            <a:r>
              <a:rPr lang="ru-RU" dirty="0" smtClean="0"/>
              <a:t>Математика</a:t>
            </a:r>
          </a:p>
          <a:p>
            <a:pPr lvl="0"/>
            <a:r>
              <a:rPr lang="ru-RU" dirty="0" smtClean="0"/>
              <a:t>Окружающий мир</a:t>
            </a:r>
          </a:p>
          <a:p>
            <a:pPr lvl="0"/>
            <a:r>
              <a:rPr lang="ru-RU" dirty="0" smtClean="0"/>
              <a:t>Чтение</a:t>
            </a:r>
          </a:p>
          <a:p>
            <a:pPr lvl="0"/>
            <a:r>
              <a:rPr lang="ru-RU" dirty="0" smtClean="0"/>
              <a:t>Русский язык </a:t>
            </a:r>
          </a:p>
          <a:p>
            <a:pPr lvl="0"/>
            <a:r>
              <a:rPr lang="ru-RU" dirty="0" smtClean="0"/>
              <a:t>Литературное чтение</a:t>
            </a:r>
          </a:p>
          <a:p>
            <a:pPr lvl="0"/>
            <a:r>
              <a:rPr lang="ru-RU" dirty="0" smtClean="0"/>
              <a:t>Письмо </a:t>
            </a:r>
          </a:p>
          <a:p>
            <a:pPr lvl="0"/>
            <a:r>
              <a:rPr lang="ru-RU" dirty="0" smtClean="0"/>
              <a:t>Изобразительное искусство </a:t>
            </a:r>
          </a:p>
          <a:p>
            <a:pPr lvl="0"/>
            <a:r>
              <a:rPr lang="ru-RU" dirty="0" smtClean="0"/>
              <a:t>Физическая культура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105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ПОРЯДОК ПРИЕМА В 1 КЛАСС</vt:lpstr>
      <vt:lpstr> УЧЕБНЫЙ ГОД ПЕРВОКЛАССНИКА </vt:lpstr>
      <vt:lpstr>РЕЖИМ ЗАНЯТИЙ ПЕРВОКЛАССНИКОВ </vt:lpstr>
      <vt:lpstr>ОЦЕНКИ ПЕРВОКЛАССНИКА </vt:lpstr>
      <vt:lpstr>ШКОЛЬНЫЕ ПРИНАДЛЕЖНОСТИ</vt:lpstr>
      <vt:lpstr>ПИТАНИЕ В ШКОЛЕ </vt:lpstr>
      <vt:lpstr>УЧЕБНО-МЕТОДИЧЕСКИЙ КОМПЛЕКТ "ШКОЛА РОССИИ" </vt:lpstr>
      <vt:lpstr>ПРЕДМЕТЫ ПЕРВОГО ГОДА ОБУЧЕНИЯ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ПОРЯДОК ПРИЕМА В 1 КЛАСС</dc:title>
  <dc:creator>home</dc:creator>
  <cp:lastModifiedBy>home</cp:lastModifiedBy>
  <cp:revision>9</cp:revision>
  <dcterms:created xsi:type="dcterms:W3CDTF">2014-05-10T11:48:22Z</dcterms:created>
  <dcterms:modified xsi:type="dcterms:W3CDTF">2014-05-12T10:06:37Z</dcterms:modified>
</cp:coreProperties>
</file>