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A3AA3-A929-471B-9E40-0F723F7785C6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346AC-02E7-41C8-AEFE-D4DE2C269B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images/search?source=wiz&amp;img_url=http://toutitouchi.ru/files/15_19_27ne-rekomendovannie-produkti-pri-diabete.jpg&amp;uinfo=sw-1366-sh-768-ww-1349-wh-597-pd-1-wp-16x9_1366x768&amp;_=1413304489840&amp;viewport=wide&amp;p=5&amp;text=%D0%BA%D0%B0%D1%80%D1%82%D0%B8%D0%BD%D0%BA%D0%B8%20%D0%B2%D1%80%D0%B5%D0%B4%D0%BD%D0%BE%D0%B9%20%D0%BF%D0%B8%D1%89%D0%B8&amp;noreask=1&amp;pos=155&amp;rpt=simage&amp;lr=10989&amp;pin=1" TargetMode="External"/><Relationship Id="rId13" Type="http://schemas.openxmlformats.org/officeDocument/2006/relationships/image" Target="../media/image8.jpeg"/><Relationship Id="rId18" Type="http://schemas.openxmlformats.org/officeDocument/2006/relationships/hyperlink" Target="http://yandex.ru/images/search?source=wiz&amp;img_url=http://i.telegraph.co.uk/multimedia/archive/00644/news-graphics-2007-_644703a.jpg&amp;uinfo=sw-1366-sh-768-ww-1366-wh-597-pd-1-wp-16x9_1366x768&amp;_=1413303869258&amp;viewport=wide&amp;text=%D0%BA%D0%B0%D1%80%D1%82%D0%B8%D0%BD%D0%BA%D0%B8%20%D0%B2%D1%80%D0%B5%D0%B4%D0%BD%D0%BE%D0%B9%20%D0%BF%D0%B8%D1%89%D0%B8&amp;noreask=1&amp;pos=4&amp;rpt=simage&amp;lr=10989&amp;pin=1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hyperlink" Target="http://yandex.ru/images/search?source=wiz&amp;img_url=http://i3.imgbb.ru/img8/6/3/8/638a2a161ccf8c9ba0b429866f6d8e2a_h.jpg&amp;uinfo=sw-1366-sh-768-ww-1366-wh-597-pd-1-wp-16x9_1366x768&amp;_=1413303869258&amp;viewport=wide&amp;text=%D0%BA%D0%B0%D1%80%D1%82%D0%B8%D0%BD%D0%BA%D0%B8%20%D0%B2%D1%80%D0%B5%D0%B4%D0%BD%D0%BE%D0%B9%20%D0%BF%D0%B8%D1%89%D0%B8&amp;noreask=1&amp;pos=26&amp;rpt=simage&amp;lr=10989&amp;pin=1" TargetMode="External"/><Relationship Id="rId17" Type="http://schemas.openxmlformats.org/officeDocument/2006/relationships/image" Target="../media/image10.jpeg"/><Relationship Id="rId2" Type="http://schemas.openxmlformats.org/officeDocument/2006/relationships/hyperlink" Target="http://yandex.ru/images/search?source=wiz&amp;img_url=http://da100let.dn.ua/wp-content/uploads/2009/01/540212300px-cola.jpg&amp;uinfo=sw-1366-sh-768-ww-1349-wh-597-pd-1-wp-16x9_1366x768&amp;_=1413304633152&amp;viewport=wide&amp;p=8&amp;text=%D0%BA%D0%B0%D1%80%D1%82%D0%B8%D0%BD%D0%BA%D0%B8%20%D0%B2%D1%80%D0%B5%D0%B4%D0%BD%D0%BE%D0%B9%20%D0%BF%D0%B8%D1%89%D0%B8&amp;noreask=1&amp;pos=262&amp;rpt=simage&amp;lr=10989&amp;pin=1" TargetMode="External"/><Relationship Id="rId16" Type="http://schemas.openxmlformats.org/officeDocument/2006/relationships/hyperlink" Target="http://yandex.ru/images/search?source=wiz&amp;img_url=http://www.media.nakanune.ru/images/pictures/image_big_3024.jpg&amp;uinfo=sw-1366-sh-768-ww-1366-wh-597-pd-1-wp-16x9_1366x768&amp;_=1413303869258&amp;viewport=wide&amp;text=%D0%BA%D0%B0%D1%80%D1%82%D0%B8%D0%BD%D0%BA%D0%B8%20%D0%B2%D1%80%D0%B5%D0%B4%D0%BD%D0%BE%D0%B9%20%D0%BF%D0%B8%D1%89%D0%B8&amp;noreask=1&amp;pos=21&amp;rpt=simage&amp;lr=10989&amp;pin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images/search?source=wiz&amp;img_url=http://thumb7.shutterstock.com/thumb_small/150613/150613,1312446057,1/stock-photo-meatballs-and-vegetables-with-basil-and-vegetables-82599331.jpg&amp;uinfo=sw-1366-sh-768-ww-1349-wh-597-pd-1-wp-16x9_1366x768&amp;_=1413304489840&amp;viewport=wide&amp;p=5&amp;text=%D0%BA%D0%B0%D1%80%D1%82%D0%B8%D0%BD%D0%BA%D0%B8%20%D0%B2%D1%80%D0%B5%D0%B4%D0%BD%D0%BE%D0%B9%20%D0%BF%D0%B8%D1%89%D0%B8&amp;noreask=1&amp;pos=156&amp;rpt=simage&amp;lr=10989&amp;pin=1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hyperlink" Target="http://yandex.ru/images/search?source=wiz&amp;img_url=http://img11.nnm.ru/f/c/9/1/7/06f75f4b5273b4d284f00f254ba.jpg&amp;uinfo=sw-1366-sh-768-ww-1349-wh-597-pd-1-wp-16x9_1366x768&amp;_=1413303882492&amp;viewport=wide&amp;p=2&amp;text=%D0%BA%D0%B0%D1%80%D1%82%D0%B8%D0%BD%D0%BA%D0%B8%20%D0%B2%D1%80%D0%B5%D0%B4%D0%BD%D0%BE%D0%B9%20%D0%BF%D0%B8%D1%89%D0%B8&amp;noreask=1&amp;pos=64&amp;rpt=simage&amp;lr=10989&amp;pin=1" TargetMode="External"/><Relationship Id="rId19" Type="http://schemas.openxmlformats.org/officeDocument/2006/relationships/image" Target="../media/image11.jpeg"/><Relationship Id="rId4" Type="http://schemas.openxmlformats.org/officeDocument/2006/relationships/hyperlink" Target="http://yandex.ru/images/search?source=wiz&amp;img_url=http://www.inmoment.ru/img/junk-food2.jpg&amp;uinfo=sw-1366-sh-768-ww-1349-wh-597-pd-1-wp-16x9_1366x768&amp;_=1413304623889&amp;viewport=wide&amp;p=7&amp;text=%D0%BA%D0%B0%D1%80%D1%82%D0%B8%D0%BD%D0%BA%D0%B8%20%D0%B2%D1%80%D0%B5%D0%B4%D0%BD%D0%BE%D0%B9%20%D0%BF%D0%B8%D1%89%D0%B8&amp;noreask=1&amp;pos=220&amp;rpt=simage&amp;lr=10989&amp;pin=1" TargetMode="External"/><Relationship Id="rId9" Type="http://schemas.openxmlformats.org/officeDocument/2006/relationships/image" Target="../media/image6.jpeg"/><Relationship Id="rId14" Type="http://schemas.openxmlformats.org/officeDocument/2006/relationships/hyperlink" Target="http://yandex.ru/images/search?source=wiz&amp;img_url=http://vnssr.my1.ru/_nw/56/92827201.jpg&amp;uinfo=sw-1366-sh-768-ww-1349-wh-597-pd-1-wp-16x9_1366x768&amp;_=1413303874107&amp;viewport=wide&amp;p=1&amp;text=%D0%BA%D0%B0%D1%80%D1%82%D0%B8%D0%BD%D0%BA%D0%B8%20%D0%B2%D1%80%D0%B5%D0%B4%D0%BD%D0%BE%D0%B9%20%D0%BF%D0%B8%D1%89%D0%B8&amp;noreask=1&amp;pos=44&amp;rpt=simage&amp;lr=10989&amp;pin=1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images/search?source=wiz&amp;img_url=http://i1.woman.ru/images/article/c/8/img_c8f70bab42350d03599d300964ab20e7.jpg&amp;uinfo=sw-1366-sh-768-ww-1349-wh-597-pd-1-wp-16x9_1366x768&amp;_=1413305615185&amp;viewport=wide&amp;p=14&amp;text=%D0%BA%D0%B0%D1%80%D1%82%D0%B8%D0%BD%D0%BA%D0%B8%20%D0%B7%D0%B4%D0%BE%D1%80%D0%BE%D0%B2%D0%BE%D0%B9%20%D0%BF%D0%B8%D1%89%D0%B8&amp;noreask=1&amp;pos=433&amp;rpt=simage&amp;lr=10989&amp;pin=1" TargetMode="External"/><Relationship Id="rId13" Type="http://schemas.openxmlformats.org/officeDocument/2006/relationships/image" Target="../media/image17.jpeg"/><Relationship Id="rId18" Type="http://schemas.openxmlformats.org/officeDocument/2006/relationships/hyperlink" Target="http://yandex.ru/images/search?source=wiz&amp;img_url=http://pic.xenomorph.ru/2013-04/1365447079_04.jpg&amp;uinfo=sw-1366-sh-768-ww-1349-wh-597-pd-1-wp-16x9_1366x768&amp;_=1413303546844&amp;viewport=wide&amp;p=2&amp;text=%D0%BA%D0%B0%D1%80%D1%82%D0%B8%D0%BD%D0%BA%D0%B8%20%D0%B7%D0%B4%D0%BE%D1%80%D0%BE%D0%B2%D0%BE%D0%B9%20%D0%BF%D0%B8%D1%89%D0%B8&amp;noreask=1&amp;pos=64&amp;rpt=simage&amp;lr=35&amp;pin=1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12" Type="http://schemas.openxmlformats.org/officeDocument/2006/relationships/hyperlink" Target="http://yandex.ru/images/search?source=wiz&amp;img_url=http://t2.ftcdn.net/jpg/00/41/40/19/110_F_41401982_a3mO0hszRFciWXQDljs1wndUzz4TwcVN.jpg&amp;uinfo=sw-1366-sh-768-ww-1349-wh-597-pd-1-wp-16x9_1366x768&amp;_=1413303529929&amp;viewport=wide&amp;p=1&amp;text=%D0%BA%D0%B0%D1%80%D1%82%D0%B8%D0%BD%D0%BA%D0%B8%20%D0%B7%D0%B4%D0%BE%D1%80%D0%BE%D0%B2%D0%BE%D0%B9%20%D0%BF%D0%B8%D1%89%D0%B8&amp;noreask=1&amp;pos=43&amp;rpt=simage&amp;lr=35&amp;pin=1" TargetMode="External"/><Relationship Id="rId17" Type="http://schemas.openxmlformats.org/officeDocument/2006/relationships/image" Target="../media/image19.jpeg"/><Relationship Id="rId2" Type="http://schemas.openxmlformats.org/officeDocument/2006/relationships/hyperlink" Target="http://yandex.ru/images/search?source=wiz&amp;img_url=http://wap.mplaza.ru/parser/images/1569aceef556d15accf689083f39b702.jpg&amp;uinfo=sw-1366-sh-768-ww-1349-wh-597-pd-1-wp-16x9_1366x768&amp;_=1413305099807&amp;viewport=wide&amp;p=8&amp;text=%D0%BA%D0%B0%D1%80%D1%82%D0%B8%D0%BD%D0%BA%D0%B8%20%D0%B7%D0%B4%D0%BE%D1%80%D0%BE%D0%B2%D0%BE%D0%B9%20%D0%BF%D0%B8%D1%89%D0%B8&amp;noreask=1&amp;pos=265&amp;rpt=simage&amp;lr=10989&amp;pin=1" TargetMode="External"/><Relationship Id="rId16" Type="http://schemas.openxmlformats.org/officeDocument/2006/relationships/hyperlink" Target="http://yandex.ru/images/search?source=wiz&amp;img_url=http://img1.liveinternet.ru/images/attach/b/0/19991/19991673_15050325_12922290_53918_pre.gif&amp;uinfo=sw-1366-sh-768-ww-1349-wh-597-pd-1-wp-16x9_1366x768&amp;_=1413304931142&amp;viewport=wide&amp;p=5&amp;text=%D0%BA%D0%B0%D1%80%D1%82%D0%B8%D0%BD%D0%BA%D0%B8%20%D0%B7%D0%B4%D0%BE%D1%80%D0%BE%D0%B2%D0%BE%D0%B9%20%D0%BF%D0%B8%D1%89%D0%B8&amp;noreask=1&amp;pos=177&amp;rpt=simage&amp;lr=10989&amp;pin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images/search?source=wiz&amp;img_url=http://img2.alimero.ru/uploads/images/00/59/72/2013/01/04/816b83.jpg&amp;uinfo=sw-1366-sh-768-ww-1349-wh-597-pd-1-wp-16x9_1366x768&amp;_=1413304861035&amp;viewport=wide&amp;p=3&amp;text=%D0%BA%D0%B0%D1%80%D1%82%D0%B8%D0%BD%D0%BA%D0%B8%20%D0%B7%D0%B4%D0%BE%D1%80%D0%BE%D0%B2%D0%BE%D0%B9%20%D0%BF%D0%B8%D1%89%D0%B8&amp;noreask=1&amp;pos=118&amp;rpt=simage&amp;lr=10989&amp;pin=1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image" Target="../media/image18.jpeg"/><Relationship Id="rId10" Type="http://schemas.openxmlformats.org/officeDocument/2006/relationships/hyperlink" Target="http://yandex.ru/images/search?source=wiz&amp;img_url=http://www.fotku.ru/img--i-17640-w-640.jpg&amp;uinfo=sw-1366-sh-768-ww-1349-wh-597-pd-1-wp-16x9_1366x768&amp;_=1413303751559&amp;viewport=wide&amp;p=4&amp;text=%D0%BA%D0%B0%D1%80%D1%82%D0%B8%D0%BD%D0%BA%D0%B8%20%D0%B7%D0%B4%D0%BE%D1%80%D0%BE%D0%B2%D0%BE%D0%B9%20%D0%BF%D0%B8%D1%89%D0%B8&amp;noreask=1&amp;pos=138&amp;rpt=simage&amp;lr=35&amp;pin=1" TargetMode="External"/><Relationship Id="rId19" Type="http://schemas.openxmlformats.org/officeDocument/2006/relationships/image" Target="../media/image20.jpeg"/><Relationship Id="rId4" Type="http://schemas.openxmlformats.org/officeDocument/2006/relationships/hyperlink" Target="http://yandex.ru/images/search?source=wiz&amp;img_url=http://cascadeicewater.com/blog/wp-content/uploads/2011/09/detox.jpg&amp;uinfo=sw-1366-sh-768-ww-1349-wh-597-pd-1-wp-16x9_1366x768&amp;_=1413305308048&amp;viewport=wide&amp;p=9&amp;text=%D0%BA%D0%B0%D1%80%D1%82%D0%B8%D0%BD%D0%BA%D0%B8%20%D0%B7%D0%B4%D0%BE%D1%80%D0%BE%D0%B2%D0%BE%D0%B9%20%D0%BF%D0%B8%D1%89%D0%B8&amp;noreask=1&amp;pos=293&amp;rpt=simage&amp;lr=10989&amp;pin=1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://yandex.ru/images/search?source=wiz&amp;img_url=http://thumbs.dreamstime.com/thumbimg_430/1251031898o9B544.jpg&amp;uinfo=sw-1366-sh-768-ww-1349-wh-597-pd-1-wp-16x9_1366x768&amp;_=1413304946132&amp;viewport=wide&amp;p=6&amp;text=%D0%BA%D0%B0%D1%80%D1%82%D0%B8%D0%BD%D0%BA%D0%B8%20%D0%B7%D0%B4%D0%BE%D1%80%D0%BE%D0%B2%D0%BE%D0%B9%20%D0%BF%D0%B8%D1%89%D0%B8&amp;noreask=1&amp;pos=187&amp;rpt=simage&amp;lr=10989&amp;pin=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21457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Гармонично развитой личностью может быть только здоровый человек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428868"/>
            <a:ext cx="8715436" cy="414340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l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Формировать знания о составе нашей пищи.</a:t>
            </a:r>
          </a:p>
          <a:p>
            <a:pPr marL="514350" indent="-514350" algn="l">
              <a:buAutoNum type="arabicPeriod" startAt="2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чувство ответственности за сохранение и укрепление своего здоровья.</a:t>
            </a:r>
          </a:p>
          <a:p>
            <a:pPr marL="514350" indent="-514350" algn="l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 Обобщить понятия об опасности и вреде курения, алкоголизма и наркомании.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122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Спортивное поколение - Part 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Стать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Здоровый образ жизни - не просто смешное слово З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3999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картинки на тему здоровый образ жизни для детей Сделай са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1514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главное – не будьте равнодушны к окружающим вас людям. Может быть рядом с вами находится человек, у которого большие проблемы, который сам их разрешить не может. Ваш добрый внимательный взгляд, нужное слово, вовремя протянутая рука помощи окажутся спасительными для человека, стоящего на один шаг от пропасти.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Без курения, без спиртного , без наркотиков можно интересно и с пользой проводить свое свободное время.</a:t>
            </a:r>
            <a:endParaRPr lang="ru-RU" sz="36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user\Desktop\1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5" name="Picture 3" descr="C:\Users\user\Desktop\коне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за сказочный герой?</a:t>
            </a:r>
            <a:b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не ест, ни пьет порой.</a:t>
            </a:r>
            <a:b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него как взглянешь ты,</a:t>
            </a:r>
            <a:b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кости и видны!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715146"/>
            <a:ext cx="8229600" cy="14285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Кащей Бессмертный - Ольга Васильевна Смирно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8225" y="142852"/>
            <a:ext cx="706755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Часто Абстрагирующая от ситуации Your Vision - ваши онлайн б…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437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http://im3-tub-ru.yandex.net/i?id=4bd780c3d76265034953103fad89a5cb-87-144&amp;n=2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"/>
            <a:ext cx="2786049" cy="19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1-tub-ru.yandex.net/i?id=2b829e9dc5a17f93fd5114a5b560223f-107-144&amp;n=2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1"/>
            <a:ext cx="314327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-ru.yandex.net/i?id=a717043d07c1fe17c33d81588f72b646-143-144&amp;n=21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1"/>
            <a:ext cx="321467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6b26d243a1eb37b9af3df5fcff5820ed-33-144&amp;n=21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" y="1928802"/>
            <a:ext cx="2786050" cy="221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2-tub-ru.yandex.net/i?id=17719597f23f273d078119fc5e2a7adb-06-144&amp;n=21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86050" y="1928802"/>
            <a:ext cx="3143271" cy="221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2-tub-ru.yandex.net/i?id=5e6731afa24196f455f5610e80d1e360-94-144&amp;n=21">
            <a:hlinkClick r:id="rId12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00760" y="2000240"/>
            <a:ext cx="3143240" cy="2143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0-tub-ru.yandex.net/i?id=deaa4504b8c8274fad7277eb36d34683-62-144&amp;n=21">
            <a:hlinkClick r:id="rId14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" y="4143380"/>
            <a:ext cx="278605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1-tub-ru.yandex.net/i?id=ef4c7be01f09206bb55d1638d89236ff-47-144&amp;n=21">
            <a:hlinkClick r:id="rId16"/>
          </p:cNvPr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786050" y="4071942"/>
            <a:ext cx="3214710" cy="278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0-tub-ru.yandex.net/i?id=d101aae10fe8b06f04bea4fdd3e21cab-07-144&amp;n=21">
            <a:hlinkClick r:id="rId18"/>
          </p:cNvPr>
          <p:cNvPicPr/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000760" y="4071942"/>
            <a:ext cx="3143240" cy="278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151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http://im3-tub-ru.yandex.net/i?id=afbcb48490ae7e5c5c3380d34fc09499-111-144&amp;n=2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"/>
            <a:ext cx="3143239" cy="2143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-ru.yandex.net/i?id=cd1757e48a308535ad6fd85b031b42fe-138-144&amp;n=2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1"/>
            <a:ext cx="314327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7b75b14b4944e9317a1f5983240d5583-73-144&amp;n=21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1"/>
            <a:ext cx="3000364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901eeba461d95ecf1462b97a2659fddc-16-144&amp;n=21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143116"/>
            <a:ext cx="31432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1-tub-ru.yandex.net/i?id=def4e51796b7d0e2c2f98cdcebae8523-133-144&amp;n=21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143240" y="2214554"/>
            <a:ext cx="300039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1-tub-ru.yandex.net/i?id=f30040a097212545e186ad67dcaf9eaa-140-144&amp;n=21">
            <a:hlinkClick r:id="rId12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143636" y="2214554"/>
            <a:ext cx="30003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2-tub-ru.yandex.net/i?id=2b89f97b8c95a01fef84e151f2eb1fcb-140-144&amp;n=21">
            <a:hlinkClick r:id="rId14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" y="4286256"/>
            <a:ext cx="3143239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1-tub-ru.yandex.net/i?id=a20ae4b85fb98af4849d7af8e02d80f4-129-144&amp;n=21">
            <a:hlinkClick r:id="rId16"/>
          </p:cNvPr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143240" y="4286256"/>
            <a:ext cx="3000396" cy="257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2-tub-ru.yandex.net/i?id=93f648743a74d476170098656d991ce6-19-144&amp;n=21">
            <a:hlinkClick r:id="rId18"/>
          </p:cNvPr>
          <p:cNvPicPr/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143636" y="4286256"/>
            <a:ext cx="3000364" cy="257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C:\Users\user\Desktop\пирами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user\Desktop\zdorov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устарела Мать солдата - Страница 318 - форум для призывнико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104</Words>
  <Application>Microsoft Office PowerPoint</Application>
  <PresentationFormat>Экран (4:3)</PresentationFormat>
  <Paragraphs>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Гармонично развитой личностью может быть только здоровый человек</vt:lpstr>
      <vt:lpstr>Что за сказочный герой?  Он не ест, ни пьет порой.  На него как взглянешь ты,  Только кости и видны!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Самое главное – не будьте равнодушны к окружающим вас людям. Может быть рядом с вами находится человек, у которого большие проблемы, который сам их разрешить не может. Ваш добрый внимательный взгляд, нужное слово, вовремя протянутая рука помощи окажутся спасительными для человека, стоящего на один шаг от пропасти.  - Без курения, без спиртного , без наркотиков можно интересно и с пользой проводить свое свободное время.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Гармонично развитой личностью может быть только здоровый человек</dc:title>
  <dc:creator>user</dc:creator>
  <cp:lastModifiedBy>user</cp:lastModifiedBy>
  <cp:revision>16</cp:revision>
  <dcterms:created xsi:type="dcterms:W3CDTF">2014-10-19T15:18:26Z</dcterms:created>
  <dcterms:modified xsi:type="dcterms:W3CDTF">2014-10-19T17:51:04Z</dcterms:modified>
</cp:coreProperties>
</file>