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1"/>
  </p:sldMasterIdLst>
  <p:sldIdLst>
    <p:sldId id="256" r:id="rId2"/>
    <p:sldId id="257" r:id="rId3"/>
    <p:sldId id="258" r:id="rId4"/>
    <p:sldId id="259" r:id="rId5"/>
    <p:sldId id="268" r:id="rId6"/>
    <p:sldId id="269" r:id="rId7"/>
    <p:sldId id="260" r:id="rId8"/>
    <p:sldId id="261" r:id="rId9"/>
    <p:sldId id="262" r:id="rId10"/>
    <p:sldId id="263" r:id="rId11"/>
    <p:sldId id="264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243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B208-63C4-4D5E-A3CC-CB1012464E58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D7E39A0-565F-44EB-85B0-CD73E01EF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397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B208-63C4-4D5E-A3CC-CB1012464E58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D7E39A0-565F-44EB-85B0-CD73E01EF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802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B208-63C4-4D5E-A3CC-CB1012464E58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D7E39A0-565F-44EB-85B0-CD73E01EFB7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545109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B208-63C4-4D5E-A3CC-CB1012464E58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D7E39A0-565F-44EB-85B0-CD73E01EF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828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B208-63C4-4D5E-A3CC-CB1012464E58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D7E39A0-565F-44EB-85B0-CD73E01EFB7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05864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B208-63C4-4D5E-A3CC-CB1012464E58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D7E39A0-565F-44EB-85B0-CD73E01EF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7987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B208-63C4-4D5E-A3CC-CB1012464E58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E39A0-565F-44EB-85B0-CD73E01EF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5737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B208-63C4-4D5E-A3CC-CB1012464E58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E39A0-565F-44EB-85B0-CD73E01EF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52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B208-63C4-4D5E-A3CC-CB1012464E58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E39A0-565F-44EB-85B0-CD73E01EF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31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B208-63C4-4D5E-A3CC-CB1012464E58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D7E39A0-565F-44EB-85B0-CD73E01EF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324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B208-63C4-4D5E-A3CC-CB1012464E58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D7E39A0-565F-44EB-85B0-CD73E01EF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266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B208-63C4-4D5E-A3CC-CB1012464E58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D7E39A0-565F-44EB-85B0-CD73E01EF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246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B208-63C4-4D5E-A3CC-CB1012464E58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E39A0-565F-44EB-85B0-CD73E01EF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980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B208-63C4-4D5E-A3CC-CB1012464E58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E39A0-565F-44EB-85B0-CD73E01EF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882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B208-63C4-4D5E-A3CC-CB1012464E58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E39A0-565F-44EB-85B0-CD73E01EF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736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B208-63C4-4D5E-A3CC-CB1012464E58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D7E39A0-565F-44EB-85B0-CD73E01EF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050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04"/>
            <a:ext cx="1952272" cy="6853049"/>
            <a:chOff x="6627813" y="195650"/>
            <a:chExt cx="1952625" cy="5678101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65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CB208-63C4-4D5E-A3CC-CB1012464E58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D7E39A0-565F-44EB-85B0-CD73E01EF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485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  <p:sldLayoutId id="2147483778" r:id="rId14"/>
    <p:sldLayoutId id="2147483779" r:id="rId15"/>
    <p:sldLayoutId id="214748378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484784"/>
            <a:ext cx="7507168" cy="17017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Игровая деятельность дошкольников в логике ФГОС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3789040"/>
            <a:ext cx="4968552" cy="2585882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Бондаренко Екатерина Николаевна</a:t>
            </a:r>
          </a:p>
          <a:p>
            <a:pPr algn="r"/>
            <a:r>
              <a:rPr lang="en-US" dirty="0" smtClean="0"/>
              <a:t> </a:t>
            </a:r>
            <a:endParaRPr lang="ru-RU" dirty="0" smtClean="0"/>
          </a:p>
          <a:p>
            <a:pPr algn="r"/>
            <a:r>
              <a:rPr lang="ru-RU" dirty="0" smtClean="0"/>
              <a:t>МБУ детский сад №153 «Олеся»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32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Спортивные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9774" y="1108475"/>
            <a:ext cx="7467600" cy="5277200"/>
          </a:xfrm>
        </p:spPr>
        <p:txBody>
          <a:bodyPr>
            <a:normAutofit/>
          </a:bodyPr>
          <a:lstStyle/>
          <a:p>
            <a:endParaRPr lang="ru-RU" sz="4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3679" y="2288913"/>
            <a:ext cx="2916324" cy="291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276872"/>
            <a:ext cx="4176464" cy="3132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792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дидактические игры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760" y="2060848"/>
            <a:ext cx="38100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060849"/>
            <a:ext cx="3947995" cy="2962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839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4627" y="218620"/>
            <a:ext cx="7539608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</a:t>
            </a:r>
            <a:r>
              <a:rPr lang="ru-RU" sz="3200" dirty="0" smtClean="0"/>
              <a:t>Дайте же детям играть, пока игра их радует, влечет к себе и вместе с тем приносит пользу!» </a:t>
            </a:r>
            <a:br>
              <a:rPr lang="ru-RU" sz="3200" dirty="0" smtClean="0"/>
            </a:br>
            <a:r>
              <a:rPr lang="ru-RU" sz="3200" dirty="0" smtClean="0"/>
              <a:t>                                          Е.А. Покровский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852936"/>
            <a:ext cx="7097216" cy="36210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190682"/>
            <a:ext cx="6480720" cy="4317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265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332656"/>
            <a:ext cx="61722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548680"/>
            <a:ext cx="6912768" cy="5904656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Игра – ведущий вид деятельности детей дошкольного возраста. Определение ведущего вида деятельности дано А.Н. Леонтьевым – деятельность , развитие которой обуславливает главные изменения в психических процессах и психологических особенностях личности на данной стадии развития.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961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052736"/>
            <a:ext cx="6408712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Факторы реализации игры: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1988840"/>
            <a:ext cx="7200800" cy="5040560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ru-RU" sz="2800" dirty="0" smtClean="0"/>
              <a:t>Установление содержательной связи между знаниями детей об окружающей действительности (содержание познавательной сферы) и их игрой;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Включение всех видов игр в педагогический процесс;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Своевременная организация развивающей предметно – пространственной среды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9827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1691680" y="188640"/>
            <a:ext cx="6766520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620688"/>
            <a:ext cx="6478488" cy="5754234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/>
              <a:t>ФГОС во главу угла ставит индивидуальный подход к ребенку и игру, в которой происходит сохранение </a:t>
            </a:r>
            <a:r>
              <a:rPr lang="ru-RU" sz="3600" dirty="0" err="1" smtClean="0"/>
              <a:t>самоценности</a:t>
            </a:r>
            <a:r>
              <a:rPr lang="ru-RU" sz="3600" dirty="0" smtClean="0"/>
              <a:t> дошкольного детства. Факт повышения роли игры как ведущего вида деятельности и отведение ей главенствующего места.</a:t>
            </a:r>
          </a:p>
        </p:txBody>
      </p:sp>
    </p:spTree>
    <p:extLst>
      <p:ext uri="{BB962C8B-B14F-4D97-AF65-F5344CB8AC3E}">
        <p14:creationId xmlns:p14="http://schemas.microsoft.com/office/powerpoint/2010/main" val="24909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60648"/>
            <a:ext cx="6589199" cy="1280890"/>
          </a:xfrm>
        </p:spPr>
        <p:txBody>
          <a:bodyPr/>
          <a:lstStyle/>
          <a:p>
            <a:pPr algn="ctr"/>
            <a:r>
              <a:rPr lang="ru-RU" dirty="0" smtClean="0"/>
              <a:t>Проблемы игровой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9" y="1772816"/>
            <a:ext cx="7850832" cy="508518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</a:t>
            </a:r>
            <a:r>
              <a:rPr lang="ru-RU" dirty="0"/>
              <a:t>последние годы игра в детских садах стала носить прикладной, обучающий характер, постепенно утрачивая свою значимость как вид творческой </a:t>
            </a:r>
            <a:r>
              <a:rPr lang="ru-RU" dirty="0" smtClean="0"/>
              <a:t>деятельности </a:t>
            </a:r>
            <a:endParaRPr lang="ru-RU" dirty="0"/>
          </a:p>
          <a:p>
            <a:r>
              <a:rPr lang="ru-RU" dirty="0"/>
              <a:t>Б</a:t>
            </a:r>
            <a:r>
              <a:rPr lang="ru-RU" dirty="0" smtClean="0"/>
              <a:t>ольшинство </a:t>
            </a:r>
            <a:r>
              <a:rPr lang="ru-RU" dirty="0"/>
              <a:t>современных семей имеют по одному ребенку, что не способствует передаче игрового опыта от поколения к поколению – с одной стороны и развитию коммуникабельности дошкольника – с другой.</a:t>
            </a:r>
          </a:p>
          <a:p>
            <a:r>
              <a:rPr lang="ru-RU" dirty="0"/>
              <a:t>В</a:t>
            </a:r>
            <a:r>
              <a:rPr lang="ru-RU" dirty="0" smtClean="0"/>
              <a:t> </a:t>
            </a:r>
            <a:r>
              <a:rPr lang="ru-RU" dirty="0"/>
              <a:t>настоящее время практически исчезли игрушки, дающие простор детскому воображению. Строгое зонирование игрового пространства групповых комнат лишает ребенка свободного проявления творческих способностей.</a:t>
            </a:r>
          </a:p>
          <a:p>
            <a:r>
              <a:rPr lang="ru-RU" dirty="0"/>
              <a:t>Еще одной существенной причиной является неумение педагогов играть вместе с ребенком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Стремление </a:t>
            </a:r>
            <a:r>
              <a:rPr lang="ru-RU" dirty="0"/>
              <a:t>педагогов детских садов выполнить «социальный заказ» родителей. В результате больше времени уделяется обучению, а не самостоятельной творческой игре, которая проецирует дальнейшую успешность ребенка.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1176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Условия игровой деятельности дошкольников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отвести играм достаточное время, </a:t>
            </a:r>
            <a:endParaRPr lang="ru-RU" sz="2800" dirty="0" smtClean="0"/>
          </a:p>
          <a:p>
            <a:r>
              <a:rPr lang="ru-RU" sz="2800" dirty="0" smtClean="0"/>
              <a:t>организовать </a:t>
            </a:r>
            <a:r>
              <a:rPr lang="ru-RU" sz="2800" dirty="0"/>
              <a:t>удобную спокойную обстановку, </a:t>
            </a:r>
            <a:endParaRPr lang="ru-RU" sz="2800" dirty="0" smtClean="0"/>
          </a:p>
          <a:p>
            <a:r>
              <a:rPr lang="ru-RU" sz="2800" dirty="0" smtClean="0"/>
              <a:t>подобрать </a:t>
            </a:r>
            <a:r>
              <a:rPr lang="ru-RU" sz="2800" dirty="0"/>
              <a:t>игрушки.</a:t>
            </a:r>
          </a:p>
        </p:txBody>
      </p:sp>
    </p:spTree>
    <p:extLst>
      <p:ext uri="{BB962C8B-B14F-4D97-AF65-F5344CB8AC3E}">
        <p14:creationId xmlns:p14="http://schemas.microsoft.com/office/powerpoint/2010/main" val="1255517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9412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МЫ ИГРАЕМ:</a:t>
            </a:r>
            <a:br>
              <a:rPr lang="ru-RU" sz="2400" dirty="0" smtClean="0"/>
            </a:br>
            <a:r>
              <a:rPr lang="ru-RU" sz="2400" dirty="0" smtClean="0"/>
              <a:t>                       в сюжетно-ролевые игры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3456384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4155868"/>
            <a:ext cx="3407436" cy="2552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589724"/>
            <a:ext cx="3168572" cy="3842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703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 режиссерские игры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556792"/>
            <a:ext cx="6148376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68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 подвижные игры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Народные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060848"/>
            <a:ext cx="6106649" cy="457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42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147</TotalTime>
  <Words>301</Words>
  <Application>Microsoft Office PowerPoint</Application>
  <PresentationFormat>Экран (4:3)</PresentationFormat>
  <Paragraphs>31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Легкий дым</vt:lpstr>
      <vt:lpstr>Игровая деятельность дошкольников в логике ФГОС</vt:lpstr>
      <vt:lpstr>Презентация PowerPoint</vt:lpstr>
      <vt:lpstr>Факторы реализации игры:</vt:lpstr>
      <vt:lpstr>Презентация PowerPoint</vt:lpstr>
      <vt:lpstr>Проблемы игровой деятельности</vt:lpstr>
      <vt:lpstr>Условия игровой деятельности дошкольников</vt:lpstr>
      <vt:lpstr>МЫ ИГРАЕМ:                        в сюжетно-ролевые игры</vt:lpstr>
      <vt:lpstr>В режиссерские игры</vt:lpstr>
      <vt:lpstr>В подвижные игры </vt:lpstr>
      <vt:lpstr>Спортивные</vt:lpstr>
      <vt:lpstr>В дидактические игры</vt:lpstr>
      <vt:lpstr>«Дайте же детям играть, пока игра их радует, влечет к себе и вместе с тем приносит пользу!»                                            Е.А. Покровский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Игровая деятельность дошкольников в логике ФГОС</dc:title>
  <dc:creator>Admin</dc:creator>
  <cp:lastModifiedBy>бондаренко екатерина</cp:lastModifiedBy>
  <cp:revision>16</cp:revision>
  <dcterms:created xsi:type="dcterms:W3CDTF">2014-09-02T10:05:07Z</dcterms:created>
  <dcterms:modified xsi:type="dcterms:W3CDTF">2014-10-25T13:39:37Z</dcterms:modified>
</cp:coreProperties>
</file>