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BE53E77-E6D8-491C-B534-2288AD41725A}" type="datetimeFigureOut">
              <a:rPr lang="ru-RU" smtClean="0"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9BAB0BC-9FA5-44AB-B037-37FC019C2C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kotvoitel.rolevaya.ru/viewtopic.php?id=236&amp;p=3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favourite writer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61651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dobe Caslon Pro" pitchFamily="18" charset="0"/>
              </a:rPr>
              <a:t>Presentation </a:t>
            </a:r>
            <a:r>
              <a:rPr lang="en-US" dirty="0" smtClean="0">
                <a:latin typeface="Adobe Caslon Pro" pitchFamily="18" charset="0"/>
              </a:rPr>
              <a:t>made by  7 "g“</a:t>
            </a:r>
          </a:p>
          <a:p>
            <a:r>
              <a:rPr lang="en-US" dirty="0" smtClean="0">
                <a:latin typeface="Adobe Caslon Pro" pitchFamily="18" charset="0"/>
              </a:rPr>
              <a:t> class student  </a:t>
            </a:r>
            <a:r>
              <a:rPr lang="en-US" dirty="0" err="1" smtClean="0">
                <a:latin typeface="Adobe Caslon Pro" pitchFamily="18" charset="0"/>
              </a:rPr>
              <a:t>Ivachenko</a:t>
            </a:r>
            <a:r>
              <a:rPr lang="en-US" dirty="0" smtClean="0">
                <a:latin typeface="Adobe Caslon Pro" pitchFamily="18" charset="0"/>
              </a:rPr>
              <a:t> Oleg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00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332656"/>
            <a:ext cx="8138864" cy="1296144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My favourite writer </a:t>
            </a:r>
            <a:r>
              <a:rPr lang="en-US" sz="2800" dirty="0" smtClean="0"/>
              <a:t>is </a:t>
            </a:r>
            <a:r>
              <a:rPr lang="en-US" sz="2800" dirty="0"/>
              <a:t>Joanne Rowling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439248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46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332656"/>
            <a:ext cx="7994848" cy="165618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She wrote a series of novels about Harry Potter.</a:t>
            </a:r>
            <a:endParaRPr lang="ru-RU" sz="2800" dirty="0"/>
          </a:p>
        </p:txBody>
      </p:sp>
      <p:pic>
        <p:nvPicPr>
          <p:cNvPr id="5" name="preview-image" descr="http://pumpkin-pie.do.am/_ph/2/539926182.jpg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412776"/>
            <a:ext cx="5940425" cy="4752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961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548680"/>
            <a:ext cx="7274768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Books about Potter received some awards.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916832"/>
            <a:ext cx="50482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3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332656"/>
            <a:ext cx="8210872" cy="194421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They became a basis for a series of movies about the boy wizard.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549" y="1844824"/>
            <a:ext cx="439248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8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476672"/>
            <a:ext cx="7778824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J. Rowling was born on July 31, 1965 in England.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59318"/>
            <a:ext cx="619268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7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476672"/>
            <a:ext cx="8282880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/>
              <a:t>Once J. Rowling went from Manchester to London. Its train detained for 4 hours. At this time the image of Harry Potter was born.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01" y="2132856"/>
            <a:ext cx="5937250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9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09600" y="404664"/>
            <a:ext cx="7994848" cy="792088"/>
          </a:xfrm>
          <a:prstGeom prst="rect">
            <a:avLst/>
          </a:prstGeom>
        </p:spPr>
        <p:txBody>
          <a:bodyPr/>
          <a:lstStyle/>
          <a:p>
            <a:r>
              <a:rPr lang="en-US" sz="2800" dirty="0"/>
              <a:t>I like to read books about Harry Potter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8863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93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attention!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2333" y="2249488"/>
            <a:ext cx="2699333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14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Adobe Caslon Pro</vt:lpstr>
      <vt:lpstr>Georgia</vt:lpstr>
      <vt:lpstr>Trebuchet MS</vt:lpstr>
      <vt:lpstr>Wingdings 2</vt:lpstr>
      <vt:lpstr>Городская</vt:lpstr>
      <vt:lpstr>My favourite writer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Thanks for attention!</vt:lpstr>
    </vt:vector>
  </TitlesOfParts>
  <Company>Pirated Aliance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User</cp:lastModifiedBy>
  <cp:revision>2</cp:revision>
  <dcterms:created xsi:type="dcterms:W3CDTF">2014-10-25T12:23:53Z</dcterms:created>
  <dcterms:modified xsi:type="dcterms:W3CDTF">2014-10-25T12:27:29Z</dcterms:modified>
</cp:coreProperties>
</file>