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0" r:id="rId6"/>
    <p:sldId id="259" r:id="rId7"/>
    <p:sldId id="258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1F9C-EEEB-4B59-BF97-46B0706B7B4B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74487-4EAA-4FFB-B33B-6D0EBF32B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1F9C-EEEB-4B59-BF97-46B0706B7B4B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74487-4EAA-4FFB-B33B-6D0EBF32B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1F9C-EEEB-4B59-BF97-46B0706B7B4B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74487-4EAA-4FFB-B33B-6D0EBF32B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1F9C-EEEB-4B59-BF97-46B0706B7B4B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74487-4EAA-4FFB-B33B-6D0EBF32B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1F9C-EEEB-4B59-BF97-46B0706B7B4B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74487-4EAA-4FFB-B33B-6D0EBF32B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1F9C-EEEB-4B59-BF97-46B0706B7B4B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74487-4EAA-4FFB-B33B-6D0EBF32B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1F9C-EEEB-4B59-BF97-46B0706B7B4B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74487-4EAA-4FFB-B33B-6D0EBF32B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1F9C-EEEB-4B59-BF97-46B0706B7B4B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74487-4EAA-4FFB-B33B-6D0EBF32B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1F9C-EEEB-4B59-BF97-46B0706B7B4B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74487-4EAA-4FFB-B33B-6D0EBF32B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1F9C-EEEB-4B59-BF97-46B0706B7B4B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74487-4EAA-4FFB-B33B-6D0EBF32B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1F9C-EEEB-4B59-BF97-46B0706B7B4B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74487-4EAA-4FFB-B33B-6D0EBF32B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C1F9C-EEEB-4B59-BF97-46B0706B7B4B}" type="datetimeFigureOut">
              <a:rPr lang="ru-RU" smtClean="0"/>
              <a:pPr/>
              <a:t>25.10.2014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74487-4EAA-4FFB-B33B-6D0EBF32B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4" Type="http://schemas.openxmlformats.org/officeDocument/2006/relationships/image" Target="../media/image4.gif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фон письм.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93585" y="548680"/>
            <a:ext cx="43568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Русский язык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90841" y="2967335"/>
            <a:ext cx="23623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класс</a:t>
            </a:r>
            <a:endParaRPr lang="ru-RU" sz="54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04800"/>
            <a:ext cx="1260475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Прямоугольник 2"/>
          <p:cNvSpPr>
            <a:spLocks noChangeArrowheads="1"/>
          </p:cNvSpPr>
          <p:nvPr/>
        </p:nvSpPr>
        <p:spPr bwMode="auto">
          <a:xfrm>
            <a:off x="1908175" y="333375"/>
            <a:ext cx="6911975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cs typeface="Arial" charset="0"/>
              </a:rPr>
              <a:t>Я доволен собой, у меня все получилось.</a:t>
            </a:r>
            <a:r>
              <a:rPr lang="ru-RU" sz="3600" b="1">
                <a:solidFill>
                  <a:srgbClr val="000000"/>
                </a:solidFill>
                <a:cs typeface="Arial" charset="0"/>
              </a:rPr>
              <a:t> Хочу знать больше.</a:t>
            </a:r>
          </a:p>
          <a:p>
            <a:pPr>
              <a:spcBef>
                <a:spcPct val="50000"/>
              </a:spcBef>
            </a:pPr>
            <a:endParaRPr lang="ru-RU" sz="3600" b="1"/>
          </a:p>
        </p:txBody>
      </p:sp>
      <p:pic>
        <p:nvPicPr>
          <p:cNvPr id="18436" name="Picture 4" descr="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743200"/>
            <a:ext cx="1260475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Прямоугольник 4"/>
          <p:cNvSpPr>
            <a:spLocks noChangeArrowheads="1"/>
          </p:cNvSpPr>
          <p:nvPr/>
        </p:nvSpPr>
        <p:spPr bwMode="auto">
          <a:xfrm>
            <a:off x="1979613" y="2852738"/>
            <a:ext cx="69135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/>
              <a:t>У меня не всё получилось, но я постараюсь. </a:t>
            </a:r>
          </a:p>
        </p:txBody>
      </p:sp>
      <p:pic>
        <p:nvPicPr>
          <p:cNvPr id="18438" name="Picture 5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724400"/>
            <a:ext cx="1260475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Прямоугольник 6"/>
          <p:cNvSpPr>
            <a:spLocks noChangeArrowheads="1"/>
          </p:cNvSpPr>
          <p:nvPr/>
        </p:nvSpPr>
        <p:spPr bwMode="auto">
          <a:xfrm>
            <a:off x="1979613" y="4437063"/>
            <a:ext cx="68405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3600" b="1"/>
          </a:p>
        </p:txBody>
      </p:sp>
      <p:sp>
        <p:nvSpPr>
          <p:cNvPr id="18440" name="Прямоугольник 9"/>
          <p:cNvSpPr>
            <a:spLocks noChangeArrowheads="1"/>
          </p:cNvSpPr>
          <p:nvPr/>
        </p:nvSpPr>
        <p:spPr bwMode="auto">
          <a:xfrm>
            <a:off x="1979613" y="5084763"/>
            <a:ext cx="6705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1313" indent="-341313" defTabSz="449263"/>
            <a:r>
              <a:rPr lang="ru-RU" sz="3600" b="1">
                <a:cs typeface="Arial" charset="0"/>
              </a:rPr>
              <a:t>Ничего не понятно на уроке.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0795" y="260648"/>
            <a:ext cx="62624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Домашнее задание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844824"/>
            <a:ext cx="49231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sz="5400" b="1" dirty="0" smtClean="0"/>
              <a:t>Стр. 56, упр. 78.</a:t>
            </a:r>
            <a:endParaRPr lang="ru-RU" sz="5400" b="1" dirty="0"/>
          </a:p>
        </p:txBody>
      </p:sp>
      <p:pic>
        <p:nvPicPr>
          <p:cNvPr id="4" name="Рисунок 3" descr="1-е1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3331213"/>
            <a:ext cx="3140751" cy="2854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5897" y="706582"/>
            <a:ext cx="595220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МОЛОДЦЫ!</a:t>
            </a:r>
          </a:p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урок!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" name="Рисунок 2" descr="роз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2780928"/>
            <a:ext cx="3251200" cy="3251200"/>
          </a:xfrm>
          <a:prstGeom prst="rect">
            <a:avLst/>
          </a:prstGeom>
        </p:spPr>
      </p:pic>
      <p:pic>
        <p:nvPicPr>
          <p:cNvPr id="4" name="Рисунок 3" descr="Ван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2780928"/>
            <a:ext cx="2577778" cy="36317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8474" y="188640"/>
            <a:ext cx="56270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Словарная работа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овощи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1196752"/>
            <a:ext cx="5369638" cy="2088193"/>
          </a:xfrm>
          <a:prstGeom prst="rect">
            <a:avLst/>
          </a:prstGeom>
        </p:spPr>
      </p:pic>
      <p:pic>
        <p:nvPicPr>
          <p:cNvPr id="4" name="Рисунок 3" descr="вороб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196752"/>
            <a:ext cx="2929219" cy="2647880"/>
          </a:xfrm>
          <a:prstGeom prst="rect">
            <a:avLst/>
          </a:prstGeom>
        </p:spPr>
      </p:pic>
      <p:pic>
        <p:nvPicPr>
          <p:cNvPr id="5" name="Рисунок 4" descr="карандашик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1268760"/>
            <a:ext cx="2867025" cy="2857500"/>
          </a:xfrm>
          <a:prstGeom prst="rect">
            <a:avLst/>
          </a:prstGeom>
        </p:spPr>
      </p:pic>
      <p:pic>
        <p:nvPicPr>
          <p:cNvPr id="6" name="Рисунок 5" descr="мир д.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3848" y="2060848"/>
            <a:ext cx="2720207" cy="27089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544" y="6237312"/>
            <a:ext cx="507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Распредели слова в два столбика – (кто?), (что?).</a:t>
            </a:r>
            <a:endParaRPr lang="ru-RU" b="1" dirty="0"/>
          </a:p>
        </p:txBody>
      </p:sp>
      <p:pic>
        <p:nvPicPr>
          <p:cNvPr id="8" name="Рисунок 7" descr="коровуш.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87616" y="3933056"/>
            <a:ext cx="2376264" cy="2376264"/>
          </a:xfrm>
          <a:prstGeom prst="rect">
            <a:avLst/>
          </a:prstGeom>
        </p:spPr>
      </p:pic>
      <p:pic>
        <p:nvPicPr>
          <p:cNvPr id="9" name="Рисунок 8" descr="Маша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9552" y="3573016"/>
            <a:ext cx="2323810" cy="2361905"/>
          </a:xfrm>
          <a:prstGeom prst="rect">
            <a:avLst/>
          </a:prstGeom>
        </p:spPr>
      </p:pic>
      <p:pic>
        <p:nvPicPr>
          <p:cNvPr id="10" name="Рисунок 9" descr="погода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15816" y="2420888"/>
            <a:ext cx="3654350" cy="2997661"/>
          </a:xfrm>
          <a:prstGeom prst="rect">
            <a:avLst/>
          </a:prstGeom>
        </p:spPr>
      </p:pic>
      <p:pic>
        <p:nvPicPr>
          <p:cNvPr id="11" name="Рисунок 10" descr="яблоч.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559541" y="908720"/>
            <a:ext cx="2288314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08299" y="188640"/>
            <a:ext cx="2927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Проверь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24744"/>
            <a:ext cx="85689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Кто?                  Что?</a:t>
            </a:r>
            <a:endParaRPr lang="ru-RU" sz="54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988840"/>
            <a:ext cx="87849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в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/>
              <a:t>робей             ов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/>
              <a:t>щи</a:t>
            </a:r>
          </a:p>
          <a:p>
            <a:r>
              <a:rPr lang="ru-RU" sz="6000" b="1" dirty="0" smtClean="0"/>
              <a:t>р</a:t>
            </a:r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/>
              <a:t>бята                к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/>
              <a:t>р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/>
              <a:t>ндаш</a:t>
            </a:r>
          </a:p>
          <a:p>
            <a:r>
              <a:rPr lang="ru-RU" sz="6000" b="1" dirty="0" smtClean="0"/>
              <a:t>к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/>
              <a:t>рова               п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/>
              <a:t>года</a:t>
            </a:r>
          </a:p>
          <a:p>
            <a:r>
              <a:rPr lang="ru-RU" sz="6000" b="1" dirty="0" smtClean="0"/>
              <a:t>уч</a:t>
            </a:r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/>
              <a:t>ница             ябл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/>
              <a:t>к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роб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340768"/>
            <a:ext cx="2699691" cy="244039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10815" y="260648"/>
            <a:ext cx="232236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Какой?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карандашик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7" y="3990616"/>
            <a:ext cx="2520280" cy="25119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27376" y="1484784"/>
            <a:ext cx="52210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- шустрый, маленький, весёлый, голодный, серый, проворный,..</a:t>
            </a:r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r>
              <a:rPr lang="ru-RU" sz="2800" b="1" dirty="0" smtClean="0"/>
              <a:t>- простой, острый, маленький, деревянный, длинный,  мой,..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ш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980728"/>
            <a:ext cx="2323810" cy="2361905"/>
          </a:xfrm>
          <a:prstGeom prst="rect">
            <a:avLst/>
          </a:prstGeom>
        </p:spPr>
      </p:pic>
      <p:pic>
        <p:nvPicPr>
          <p:cNvPr id="3" name="Рисунок 2" descr="погод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645024"/>
            <a:ext cx="3111880" cy="291271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365999" y="188640"/>
            <a:ext cx="24120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Какая?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840" y="1268760"/>
            <a:ext cx="56886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-  умная, красивая, маленькая, непоседливая, любознательная, активная,..</a:t>
            </a:r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r>
              <a:rPr lang="ru-RU" sz="2800" b="1" dirty="0" smtClean="0"/>
              <a:t>- хорошая, солнечная, дождливая, ненастная, плохая, ..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блоч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764704"/>
            <a:ext cx="2811358" cy="3096344"/>
          </a:xfrm>
          <a:prstGeom prst="rect">
            <a:avLst/>
          </a:prstGeom>
        </p:spPr>
      </p:pic>
      <p:pic>
        <p:nvPicPr>
          <p:cNvPr id="3" name="Рисунок 2" descr="солнышко в ром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005064"/>
            <a:ext cx="2972489" cy="259228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350706" y="193964"/>
            <a:ext cx="24425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Какое?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1196752"/>
            <a:ext cx="56886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- круглое, румяное, свежее, вкусное, сочное, сладкое,..</a:t>
            </a:r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r>
              <a:rPr lang="ru-RU" sz="2800" b="1" dirty="0" smtClean="0"/>
              <a:t>- тёплое, ласковое, весеннее, яркое, жаркое, долгожданное,..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120" y="260648"/>
            <a:ext cx="77777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Самостоятельная работа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32040" y="1196752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Стр. 57, упр. 75</a:t>
            </a:r>
            <a:endParaRPr lang="ru-RU" sz="4000" b="1" dirty="0"/>
          </a:p>
        </p:txBody>
      </p:sp>
      <p:pic>
        <p:nvPicPr>
          <p:cNvPr id="5" name="Рисунок 4" descr="Буратино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879272"/>
            <a:ext cx="3412264" cy="26274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99992" y="1988840"/>
            <a:ext cx="43204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Ха – </a:t>
            </a:r>
            <a:r>
              <a:rPr lang="ru-RU" sz="4400" b="1" dirty="0" err="1" smtClean="0"/>
              <a:t>рактер</a:t>
            </a:r>
            <a:endParaRPr lang="ru-RU" sz="4400" b="1" dirty="0" smtClean="0"/>
          </a:p>
          <a:p>
            <a:r>
              <a:rPr lang="ru-RU" sz="4400" b="1" dirty="0" err="1" smtClean="0"/>
              <a:t>харак</a:t>
            </a:r>
            <a:r>
              <a:rPr lang="ru-RU" sz="4400" b="1" dirty="0" smtClean="0"/>
              <a:t> – тер</a:t>
            </a:r>
          </a:p>
          <a:p>
            <a:r>
              <a:rPr lang="ru-RU" sz="4400" b="1" dirty="0" err="1" smtClean="0"/>
              <a:t>лю</a:t>
            </a:r>
            <a:r>
              <a:rPr lang="ru-RU" sz="4400" b="1" dirty="0" smtClean="0"/>
              <a:t> – </a:t>
            </a:r>
            <a:r>
              <a:rPr lang="ru-RU" sz="4400" b="1" dirty="0" err="1" smtClean="0"/>
              <a:t>бимая</a:t>
            </a:r>
            <a:endParaRPr lang="ru-RU" sz="4400" b="1" dirty="0" smtClean="0"/>
          </a:p>
          <a:p>
            <a:r>
              <a:rPr lang="ru-RU" sz="4400" b="1" dirty="0" err="1" smtClean="0"/>
              <a:t>люби-мая</a:t>
            </a:r>
            <a:endParaRPr lang="ru-RU" sz="4400" b="1" dirty="0" smtClean="0"/>
          </a:p>
          <a:p>
            <a:endParaRPr lang="ru-RU" sz="4400" b="1" dirty="0" smtClean="0"/>
          </a:p>
          <a:p>
            <a:r>
              <a:rPr lang="ru-RU" sz="4400" b="1" dirty="0" smtClean="0"/>
              <a:t>Цирк - </a:t>
            </a:r>
            <a:r>
              <a:rPr lang="en-US" sz="4400" b="1" dirty="0" smtClean="0"/>
              <a:t>[</a:t>
            </a:r>
            <a:r>
              <a:rPr lang="ru-RU" sz="4400" b="1" dirty="0" err="1" smtClean="0"/>
              <a:t>ц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ы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р</a:t>
            </a:r>
            <a:r>
              <a:rPr lang="ru-RU" sz="4400" b="1" dirty="0" smtClean="0"/>
              <a:t> к</a:t>
            </a:r>
            <a:r>
              <a:rPr lang="en-US" sz="4400" b="1" dirty="0" smtClean="0"/>
              <a:t>]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5344" y="188640"/>
            <a:ext cx="579331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Творческая работа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щен.соб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429000"/>
            <a:ext cx="2393370" cy="2905439"/>
          </a:xfrm>
          <a:prstGeom prst="rect">
            <a:avLst/>
          </a:prstGeom>
        </p:spPr>
      </p:pic>
      <p:pic>
        <p:nvPicPr>
          <p:cNvPr id="4" name="Рисунок 3" descr="мяч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5301208"/>
            <a:ext cx="1239164" cy="12723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95936" y="980728"/>
            <a:ext cx="46858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Стр. 58, упр. 77</a:t>
            </a:r>
            <a:endParaRPr lang="ru-RU" sz="5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131840" y="1844824"/>
            <a:ext cx="55446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    Мой любимый щенок.</a:t>
            </a:r>
          </a:p>
          <a:p>
            <a:r>
              <a:rPr lang="ru-RU" sz="2800" b="1" dirty="0" smtClean="0"/>
              <a:t>У меня есть маленький щенок. Его зовут Тобик. У Тобика  рыжая шёрстка, она мягкая и пушистая. Хвостик у Тобика короткий. Мой щенок очень весёлый. Он любит бегать и играть.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5689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Подведём    </a:t>
            </a:r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итог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Смайл ученик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2204864"/>
            <a:ext cx="3838193" cy="3056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246</Words>
  <Application>Microsoft Office PowerPoint</Application>
  <PresentationFormat>Экран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Бикмулина Елена</dc:creator>
  <cp:lastModifiedBy>Бикмулина Елена</cp:lastModifiedBy>
  <cp:revision>13</cp:revision>
  <dcterms:created xsi:type="dcterms:W3CDTF">2014-10-25T01:26:01Z</dcterms:created>
  <dcterms:modified xsi:type="dcterms:W3CDTF">2014-10-25T07:24:49Z</dcterms:modified>
</cp:coreProperties>
</file>