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301" r:id="rId2"/>
    <p:sldId id="302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295" r:id="rId14"/>
    <p:sldId id="282" r:id="rId15"/>
    <p:sldId id="288" r:id="rId16"/>
    <p:sldId id="29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B1538-6495-40BD-8D52-E3BF8A8E484E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8748A-6990-4EDD-929B-F263D52EA2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35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99A9A-38C3-46B4-9D0E-A6C0646F95C4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90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96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6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59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-571536" y="-71462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7" name="SmartArt 占位符 6"/>
          <p:cNvSpPr>
            <a:spLocks noGrp="1"/>
          </p:cNvSpPr>
          <p:nvPr>
            <p:ph type="dgm" sz="quarter" idx="11"/>
          </p:nvPr>
        </p:nvSpPr>
        <p:spPr>
          <a:xfrm>
            <a:off x="714348" y="1785938"/>
            <a:ext cx="4572007" cy="4143392"/>
          </a:xfr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sz="quarter" idx="12"/>
          </p:nvPr>
        </p:nvSpPr>
        <p:spPr>
          <a:xfrm>
            <a:off x="5429250" y="1785938"/>
            <a:ext cx="3214688" cy="4143375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43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-642974" y="-24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5" name="SmartArt 占位符 4"/>
          <p:cNvSpPr>
            <a:spLocks noGrp="1"/>
          </p:cNvSpPr>
          <p:nvPr>
            <p:ph type="dgm" sz="quarter" idx="10"/>
          </p:nvPr>
        </p:nvSpPr>
        <p:spPr>
          <a:xfrm>
            <a:off x="714375" y="1857375"/>
            <a:ext cx="4000500" cy="4286250"/>
          </a:xfr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1"/>
          </p:nvPr>
        </p:nvSpPr>
        <p:spPr>
          <a:xfrm>
            <a:off x="5000625" y="1857375"/>
            <a:ext cx="3714750" cy="428625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81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28596" y="171448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2571735" y="1714488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428595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2571736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 hasCustomPrompt="1"/>
          </p:nvPr>
        </p:nvSpPr>
        <p:spPr>
          <a:xfrm>
            <a:off x="-785850" y="-16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4"/>
          </p:nvPr>
        </p:nvSpPr>
        <p:spPr>
          <a:xfrm>
            <a:off x="4786313" y="1714500"/>
            <a:ext cx="3786187" cy="4214813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18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303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00063" y="1143000"/>
            <a:ext cx="8143875" cy="1357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591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-928726" y="5143512"/>
            <a:ext cx="8229600" cy="1143000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US" altLang="zh-CN" dirty="0" smtClean="0"/>
              <a:t>Thank You 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847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26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55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54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17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58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14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74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57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52" r:id="rId12"/>
    <p:sldLayoutId id="2147483747" r:id="rId13"/>
    <p:sldLayoutId id="2147483748" r:id="rId14"/>
    <p:sldLayoutId id="2147483749" r:id="rId15"/>
    <p:sldLayoutId id="2147483750" r:id="rId16"/>
    <p:sldLayoutId id="2147483751" r:id="rId1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Сопереживание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1043608" y="1700808"/>
            <a:ext cx="7024266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Способность чувствовать другого человека, ощущать себя на его месте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01032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Признание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611560" y="1916832"/>
            <a:ext cx="7600330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Уважение и благодарность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3707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Приспособляемость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539552" y="1844824"/>
            <a:ext cx="7744346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Умение адаптироваться, если того требуют обстоятельства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02266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Доверие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683568" y="2132856"/>
            <a:ext cx="7816354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Чувство безопасности и уверенности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14155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4355" y="176213"/>
            <a:ext cx="7200799" cy="769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Дополните фразы: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395288" y="1125538"/>
            <a:ext cx="8497887" cy="5256212"/>
          </a:xfrm>
          <a:prstGeom prst="round2SameRect">
            <a:avLst>
              <a:gd name="adj1" fmla="val 7134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32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постройка, то какая……</a:t>
            </a:r>
          </a:p>
          <a:p>
            <a:r>
              <a:rPr lang="ru-RU" sz="32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цвет, то какой…..</a:t>
            </a:r>
          </a:p>
          <a:p>
            <a:r>
              <a:rPr lang="ru-RU" sz="32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музыка, то какая….</a:t>
            </a:r>
          </a:p>
          <a:p>
            <a:r>
              <a:rPr lang="ru-RU" sz="32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геометрическая фигура, то какая….</a:t>
            </a:r>
          </a:p>
          <a:p>
            <a:r>
              <a:rPr lang="ru-RU" sz="32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название фильма, то какого…</a:t>
            </a:r>
          </a:p>
          <a:p>
            <a:r>
              <a:rPr lang="ru-RU" sz="32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Если семья – это настроение, то какое…</a:t>
            </a:r>
          </a:p>
        </p:txBody>
      </p:sp>
    </p:spTree>
    <p:extLst>
      <p:ext uri="{BB962C8B-B14F-4D97-AF65-F5344CB8AC3E}">
        <p14:creationId xmlns:p14="http://schemas.microsoft.com/office/powerpoint/2010/main" val="120870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260649"/>
            <a:ext cx="720080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Изречения о семье</a:t>
            </a: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684213" y="1700213"/>
            <a:ext cx="7991475" cy="4465637"/>
          </a:xfrm>
          <a:prstGeom prst="round2SameRect">
            <a:avLst>
              <a:gd name="adj1" fmla="val 7134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1125538"/>
            <a:ext cx="3960813" cy="2303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Семья – это кристалл общества (В.Гюго)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196975"/>
            <a:ext cx="4572000" cy="1944688"/>
          </a:xfrm>
          <a:prstGeom prst="rect">
            <a:avLst/>
          </a:prstGeom>
          <a:solidFill>
            <a:srgbClr val="23E93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Семья – один из шедевров природы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(</a:t>
            </a:r>
            <a:r>
              <a:rPr lang="ru-RU" sz="2800" b="1" dirty="0" err="1">
                <a:solidFill>
                  <a:srgbClr val="002060"/>
                </a:solidFill>
              </a:rPr>
              <a:t>Джорж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Сантаяна</a:t>
            </a:r>
            <a:r>
              <a:rPr lang="ru-RU" sz="28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850" y="3789363"/>
            <a:ext cx="5111750" cy="2087562"/>
          </a:xfrm>
          <a:prstGeom prst="rect">
            <a:avLst/>
          </a:prstGeom>
          <a:solidFill>
            <a:srgbClr val="93E4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Любовь к родине начинается с семьи (Ф.Бэкон).</a:t>
            </a:r>
          </a:p>
        </p:txBody>
      </p:sp>
      <p:pic>
        <p:nvPicPr>
          <p:cNvPr id="9" name="Рисунок 8" descr="schastlivaya-semy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429000"/>
            <a:ext cx="27797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5755" y="548680"/>
            <a:ext cx="3220824" cy="2257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411014"/>
            <a:ext cx="2984542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960" y="188639"/>
            <a:ext cx="5199128" cy="3899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3779912" y="3212976"/>
            <a:ext cx="5142436" cy="3240360"/>
          </a:xfrm>
          <a:prstGeom prst="round2SameRect">
            <a:avLst>
              <a:gd name="adj1" fmla="val 7134"/>
              <a:gd name="adj2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>
              <a:lnSpc>
                <a:spcPct val="115000"/>
              </a:lnSpc>
            </a:pPr>
            <a:r>
              <a:rPr lang="ru-RU" sz="2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Семья – это то, что мы делим на всех,</a:t>
            </a:r>
            <a:endParaRPr lang="ru-RU" sz="2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Всем понемножку: и слезы и смех,</a:t>
            </a:r>
            <a:endParaRPr lang="ru-RU" sz="2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Взлет и падение, радость, печаль,</a:t>
            </a:r>
            <a:endParaRPr lang="ru-RU" sz="2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Дружбу и ссоры, молчанья печаль.</a:t>
            </a:r>
            <a:endParaRPr lang="ru-RU" sz="2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Семья – это то, что с тобою всегда,</a:t>
            </a:r>
            <a:endParaRPr lang="ru-RU" sz="2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Пусть мчатся секунды, недели, года,</a:t>
            </a:r>
            <a:endParaRPr lang="ru-RU" sz="2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Но стены родные, отчий твой дом</a:t>
            </a:r>
            <a:endParaRPr lang="ru-RU" sz="2200" b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Сердце навеки останется в нем!</a:t>
            </a:r>
            <a:endParaRPr lang="ru-RU" sz="2200" b="1" dirty="0">
              <a:solidFill>
                <a:srgbClr val="002060"/>
              </a:solidFill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231174251_semia_glavno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156" y="260648"/>
            <a:ext cx="7659687" cy="573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7" y="5427251"/>
            <a:ext cx="8496944" cy="113172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Берегите свои семейные ценности, храните их, чтобы они смогли передаваться из поколения в поколение, ведь именно они являются той «изюминкой», которая отличает все семьи друг от друга.</a:t>
            </a:r>
            <a:endParaRPr lang="ru-RU" sz="2000" dirty="0"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Равенство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683568" y="1772816"/>
            <a:ext cx="7672338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Предполагает, что Вы считаетесь с интересами друг друга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31615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Поддержка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539552" y="1988840"/>
            <a:ext cx="7816354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Всей семьёй Вы способны на многое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455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Толерантность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683568" y="1916832"/>
            <a:ext cx="7600330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Умение принимать человека таким, какой он есть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0830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Компромисс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683568" y="2060848"/>
            <a:ext cx="7744346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Умение уступать друг другу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67480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Любовь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755576" y="2276872"/>
            <a:ext cx="7672338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Нежная забота друг о друге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419275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Верность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683568" y="2276872"/>
            <a:ext cx="7672338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Преданность друг другу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92852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Нежность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539552" y="2204864"/>
            <a:ext cx="7960370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Чуткое отношение друг к другу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63822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Умение слушать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2"/>
          </p:nvPr>
        </p:nvSpPr>
        <p:spPr>
          <a:xfrm>
            <a:off x="755576" y="2132856"/>
            <a:ext cx="7600330" cy="41433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Прислушиваться друг к другу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29463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335</TotalTime>
  <Words>270</Words>
  <Application>Microsoft Office PowerPoint</Application>
  <PresentationFormat>Экран (4:3)</PresentationFormat>
  <Paragraphs>47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宋体</vt:lpstr>
      <vt:lpstr>Arial</vt:lpstr>
      <vt:lpstr>Bookman Old Style</vt:lpstr>
      <vt:lpstr>Calibri</vt:lpstr>
      <vt:lpstr>Times New Roman</vt:lpstr>
      <vt:lpstr>Тема2</vt:lpstr>
      <vt:lpstr>Сопереживание</vt:lpstr>
      <vt:lpstr>Равенство</vt:lpstr>
      <vt:lpstr>Поддержка</vt:lpstr>
      <vt:lpstr>Толерантность</vt:lpstr>
      <vt:lpstr>Компромисс</vt:lpstr>
      <vt:lpstr>Любовь</vt:lpstr>
      <vt:lpstr>Верность</vt:lpstr>
      <vt:lpstr>Нежность</vt:lpstr>
      <vt:lpstr>Умение слушать</vt:lpstr>
      <vt:lpstr>Признание</vt:lpstr>
      <vt:lpstr>Приспособляемость</vt:lpstr>
      <vt:lpstr>Доверие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Elenka</dc:creator>
  <cp:lastModifiedBy>User</cp:lastModifiedBy>
  <cp:revision>62</cp:revision>
  <dcterms:created xsi:type="dcterms:W3CDTF">2013-08-28T10:04:28Z</dcterms:created>
  <dcterms:modified xsi:type="dcterms:W3CDTF">2014-10-25T08:57:14Z</dcterms:modified>
</cp:coreProperties>
</file>