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90" autoAdjust="0"/>
    <p:restoredTop sz="94660"/>
  </p:normalViewPr>
  <p:slideViewPr>
    <p:cSldViewPr>
      <p:cViewPr varScale="1">
        <p:scale>
          <a:sx n="100" d="100"/>
          <a:sy n="100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B4E66-F341-4073-B6FE-D91CC8C4E4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E606D-5D7D-4A65-83F4-3D72192C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 </a:t>
            </a:r>
            <a:r>
              <a:rPr lang="en-US" baseline="0" dirty="0" smtClean="0"/>
              <a:t>family likes to live in a detached house with garden.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typical</a:t>
            </a:r>
            <a:r>
              <a:rPr lang="en-US" baseline="0" dirty="0" smtClean="0"/>
              <a:t> British house has 2 floors. On the ground floor there is a living room, a dining room and a kitchen. There is a bathroom and bedrooms on the first floor.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 </a:t>
            </a:r>
            <a:r>
              <a:rPr lang="en-US" baseline="0" dirty="0" smtClean="0"/>
              <a:t> people say</a:t>
            </a:r>
            <a:r>
              <a:rPr lang="ru-RU" baseline="0" dirty="0" smtClean="0"/>
              <a:t>:</a:t>
            </a:r>
            <a:r>
              <a:rPr lang="en-US" baseline="0" dirty="0" smtClean="0"/>
              <a:t> </a:t>
            </a:r>
            <a:r>
              <a:rPr lang="ru-RU" baseline="0" dirty="0" smtClean="0"/>
              <a:t>«</a:t>
            </a:r>
            <a:r>
              <a:rPr lang="en-US" baseline="0" dirty="0" smtClean="0"/>
              <a:t>My house is my castle</a:t>
            </a:r>
            <a:r>
              <a:rPr lang="ru-RU" baseline="0" dirty="0" smtClean="0"/>
              <a:t>». «Мой дом - моя крепость».</a:t>
            </a:r>
            <a:r>
              <a:rPr lang="en-US" baseline="0" dirty="0" smtClean="0"/>
              <a:t>They like to stay at home.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</a:t>
            </a:r>
            <a:r>
              <a:rPr lang="en-US" baseline="0" dirty="0" smtClean="0"/>
              <a:t> people usually have a fire place in the house. They like to drink tea near it.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drink tea several times</a:t>
            </a:r>
            <a:r>
              <a:rPr lang="en-US" baseline="0" dirty="0" smtClean="0"/>
              <a:t> a day. They drink tea with milk or lemon and sugar. They eat bread, butter and cakes with tea.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 people have many old traditions</a:t>
            </a:r>
            <a:r>
              <a:rPr lang="en-US" baseline="0" dirty="0" smtClean="0"/>
              <a:t>. Their </a:t>
            </a:r>
            <a:r>
              <a:rPr lang="en-US" baseline="0" dirty="0" err="1" smtClean="0"/>
              <a:t>favourite</a:t>
            </a:r>
            <a:r>
              <a:rPr lang="en-US" baseline="0" dirty="0" smtClean="0"/>
              <a:t> holidays are</a:t>
            </a:r>
            <a:r>
              <a:rPr lang="ru-RU" baseline="0" dirty="0" smtClean="0"/>
              <a:t>:</a:t>
            </a:r>
            <a:r>
              <a:rPr lang="en-US" baseline="0" dirty="0" smtClean="0"/>
              <a:t> Christmas, Easter.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British</a:t>
            </a:r>
            <a:r>
              <a:rPr lang="en-US" baseline="0" dirty="0" smtClean="0"/>
              <a:t> family is a close family. They get on well with each o there.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British are practical, realistic, polite. They always come in time. They have typical English </a:t>
            </a:r>
            <a:r>
              <a:rPr lang="en-US" baseline="0" dirty="0" err="1" smtClean="0"/>
              <a:t>humour</a:t>
            </a:r>
            <a:r>
              <a:rPr lang="en-US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E606D-5D7D-4A65-83F4-3D72192CB2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EAEADC-BCC0-4D01-8869-D9A1506A7641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ECFB51-9D38-46E1-8839-3F5F4B52B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dn.freshome.com/wp-content/uploads/2011/05/ilma1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obschestvoznanie/Semja-1/0154-134-Zadanija-gruppam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armoninside.files.wordpress.com/2009/11/page-accueil-881.jpg?w=881&amp;h=53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13.radikal.ru/i186/1001/0a/89eb25a6cf7a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ic.ru/images/gallery_12-2011/640.333_104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content.foto.mail.ru/mail/swetik1960/_blogs/i-2951.jpg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style.ru/pic/art_pics/1_36_13626_1305551438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714620"/>
            <a:ext cx="6172200" cy="142876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Traditions  of  British  Families</a:t>
            </a:r>
            <a:r>
              <a:rPr lang="en-US" sz="4400" smtClean="0"/>
              <a:t/>
            </a:r>
            <a:br>
              <a:rPr lang="en-US" sz="440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7467600" cy="125729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British children give their parents New Year promises. They promise to be loving, caring, getting on well and kind.</a:t>
            </a:r>
            <a:endParaRPr lang="ru-RU" dirty="0"/>
          </a:p>
        </p:txBody>
      </p:sp>
      <p:pic>
        <p:nvPicPr>
          <p:cNvPr id="1027" name="Picture 3" descr="E:\Documents and Settings\Евгений.6BBC2DFCE8C24FF\Рабочий стол\1050116-Royalty-Free-RF-Clip-Art-Illustration-Of-Children-Shouting-Happy-New-Year-At-A-Par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392754" cy="3797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/>
              <a:t>Thank you for your attention!</a:t>
            </a:r>
            <a:endParaRPr lang="ru-RU" sz="5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British </a:t>
            </a:r>
            <a:r>
              <a:rPr lang="en-US" sz="2800" baseline="0" dirty="0" smtClean="0"/>
              <a:t>families like to live in a detached house with </a:t>
            </a:r>
            <a:r>
              <a:rPr lang="en-US" sz="2800" dirty="0" smtClean="0"/>
              <a:t>a</a:t>
            </a:r>
            <a:r>
              <a:rPr lang="en-US" sz="2800" baseline="0" dirty="0" smtClean="0"/>
              <a:t> garden.</a:t>
            </a:r>
            <a:endParaRPr lang="ru-RU" sz="2800" dirty="0"/>
          </a:p>
        </p:txBody>
      </p:sp>
      <p:pic>
        <p:nvPicPr>
          <p:cNvPr id="4" name="Рисунок 3" descr="Erik's hous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5214974" cy="400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55796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 typical</a:t>
            </a:r>
            <a:r>
              <a:rPr lang="en-US" sz="2800" baseline="0" dirty="0" smtClean="0"/>
              <a:t> British house has 2 floors. On the ground floor there is a living room, a dining room and a kitchen. There is a bathroom and bedrooms on the first floor.</a:t>
            </a:r>
            <a:endParaRPr lang="ru-RU" sz="2800" dirty="0"/>
          </a:p>
        </p:txBody>
      </p:sp>
      <p:pic>
        <p:nvPicPr>
          <p:cNvPr id="18434" name="Picture 2" descr="http://cdn.freshome.com/wp-content/uploads/2011/05/ilma1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85992"/>
            <a:ext cx="5429288" cy="388144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52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British </a:t>
            </a:r>
            <a:r>
              <a:rPr lang="en-US" sz="2800" baseline="0" dirty="0" smtClean="0"/>
              <a:t> people say</a:t>
            </a:r>
            <a:r>
              <a:rPr lang="ru-RU" sz="2800" baseline="0" dirty="0" smtClean="0"/>
              <a:t>:</a:t>
            </a:r>
            <a:r>
              <a:rPr lang="en-US" sz="2800" baseline="0" dirty="0" smtClean="0"/>
              <a:t> </a:t>
            </a:r>
            <a:r>
              <a:rPr lang="ru-RU" sz="2800" baseline="0" dirty="0" smtClean="0"/>
              <a:t>«</a:t>
            </a:r>
            <a:r>
              <a:rPr lang="en-US" sz="2800" baseline="0" dirty="0" smtClean="0"/>
              <a:t>My house is my castle</a:t>
            </a:r>
            <a:r>
              <a:rPr lang="ru-RU" sz="2800" baseline="0" dirty="0" smtClean="0"/>
              <a:t>». </a:t>
            </a:r>
            <a:r>
              <a:rPr lang="en-US" sz="2800" baseline="0" dirty="0" smtClean="0"/>
              <a:t>They like to stay at home.</a:t>
            </a:r>
            <a:endParaRPr lang="ru-RU" sz="2800" dirty="0"/>
          </a:p>
        </p:txBody>
      </p:sp>
      <p:pic>
        <p:nvPicPr>
          <p:cNvPr id="17410" name="Picture 2" descr="http://900igr.net/datai/obschestvoznanie/Semja-1/0154-134-Zadanija-gruppam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928802"/>
            <a:ext cx="5429288" cy="377666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642918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British</a:t>
            </a:r>
            <a:r>
              <a:rPr lang="en-US" sz="2800" baseline="0" dirty="0" smtClean="0"/>
              <a:t> people usually have a fire place in the house. They like to drink tea near it.</a:t>
            </a:r>
            <a:endParaRPr lang="ru-RU" sz="2800" dirty="0"/>
          </a:p>
        </p:txBody>
      </p:sp>
      <p:pic>
        <p:nvPicPr>
          <p:cNvPr id="16390" name="Picture 6" descr="http://harmoninside.files.wordpress.com/2009/11/page-accueil-881.jpg?w=881&amp;h=53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567003"/>
            <a:ext cx="5214974" cy="350520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357298"/>
            <a:ext cx="4143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They drink tea several times</a:t>
            </a:r>
            <a:r>
              <a:rPr lang="en-US" sz="2800" baseline="0" dirty="0" smtClean="0"/>
              <a:t> a day. They drink tea with milk or lemon and sugar. They eat bread, butter and cakes with tea.</a:t>
            </a:r>
            <a:endParaRPr lang="ru-RU" sz="2800" dirty="0"/>
          </a:p>
        </p:txBody>
      </p:sp>
      <p:pic>
        <p:nvPicPr>
          <p:cNvPr id="15362" name="Picture 2" descr="http://s13.radikal.ru/i186/1001/0a/89eb25a6cf7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432" y="1000108"/>
            <a:ext cx="3690940" cy="39528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214290"/>
            <a:ext cx="30718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British people have many old traditions</a:t>
            </a:r>
            <a:r>
              <a:rPr lang="en-US" sz="2800" baseline="0" dirty="0" smtClean="0"/>
              <a:t>. Their </a:t>
            </a:r>
            <a:r>
              <a:rPr lang="en-US" sz="2800" baseline="0" dirty="0" err="1" smtClean="0"/>
              <a:t>favourite</a:t>
            </a:r>
            <a:r>
              <a:rPr lang="en-US" sz="2800" baseline="0" dirty="0" smtClean="0"/>
              <a:t> holidays are</a:t>
            </a:r>
            <a:r>
              <a:rPr lang="ru-RU" sz="2800" baseline="0" dirty="0" smtClean="0"/>
              <a:t>:</a:t>
            </a:r>
            <a:r>
              <a:rPr lang="en-US" sz="2800" baseline="0" dirty="0" smtClean="0"/>
              <a:t> Christmas</a:t>
            </a:r>
            <a:r>
              <a:rPr lang="ru-RU" sz="2800" baseline="0" dirty="0" smtClean="0"/>
              <a:t> </a:t>
            </a:r>
            <a:r>
              <a:rPr lang="en-US" sz="2800" baseline="0" dirty="0" smtClean="0"/>
              <a:t>and Easter. </a:t>
            </a:r>
            <a:endParaRPr lang="ru-RU" sz="2800" dirty="0"/>
          </a:p>
        </p:txBody>
      </p:sp>
      <p:pic>
        <p:nvPicPr>
          <p:cNvPr id="14338" name="Picture 2" descr="http://www.amic.ru/images/gallery_12-2011/640.333_104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912" y="184423"/>
            <a:ext cx="4643839" cy="3101701"/>
          </a:xfrm>
          <a:prstGeom prst="rect">
            <a:avLst/>
          </a:prstGeom>
          <a:noFill/>
        </p:spPr>
      </p:pic>
      <p:pic>
        <p:nvPicPr>
          <p:cNvPr id="14340" name="Picture 4" descr="http://content.foto.mail.ru/mail/swetik1960/_blogs/i-295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3429000"/>
            <a:ext cx="4621415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57166"/>
            <a:ext cx="4214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Typical British</a:t>
            </a:r>
            <a:r>
              <a:rPr lang="en-US" sz="2800" baseline="0" dirty="0" smtClean="0"/>
              <a:t> family is a close family. They get on well with each other.</a:t>
            </a:r>
            <a:endParaRPr lang="ru-RU" sz="2800" dirty="0"/>
          </a:p>
        </p:txBody>
      </p:sp>
      <p:pic>
        <p:nvPicPr>
          <p:cNvPr id="4" name="Рисунок 3" descr="http://mamainfo.com.ua/wp-content/uploads/2012/08/12_01_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000240"/>
            <a:ext cx="535785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1928802"/>
            <a:ext cx="4357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</a:t>
            </a:r>
            <a:r>
              <a:rPr lang="en-US" sz="2800" baseline="0" dirty="0" smtClean="0"/>
              <a:t> British are practical, realistic, polite. They always come in time. They have typical English </a:t>
            </a:r>
            <a:r>
              <a:rPr lang="en-US" sz="2800" baseline="0" dirty="0" err="1" smtClean="0"/>
              <a:t>humour</a:t>
            </a:r>
            <a:r>
              <a:rPr lang="en-US" sz="2800" baseline="0" dirty="0" smtClean="0"/>
              <a:t>.</a:t>
            </a:r>
            <a:endParaRPr lang="ru-RU" sz="2800" dirty="0"/>
          </a:p>
        </p:txBody>
      </p:sp>
      <p:pic>
        <p:nvPicPr>
          <p:cNvPr id="13314" name="Picture 2" descr="http://www.superstyle.ru/pic/art_pics/1_36_13626_1305551438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000108"/>
            <a:ext cx="2643206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270</TotalTime>
  <Words>382</Words>
  <Application>Microsoft Office PowerPoint</Application>
  <PresentationFormat>Экран (4:3)</PresentationFormat>
  <Paragraphs>27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Traditions  of  British  Families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Traditions  of  British  Families</dc:title>
  <dc:creator>User</dc:creator>
  <cp:lastModifiedBy>Евгений</cp:lastModifiedBy>
  <cp:revision>37</cp:revision>
  <dcterms:created xsi:type="dcterms:W3CDTF">2013-01-11T09:25:47Z</dcterms:created>
  <dcterms:modified xsi:type="dcterms:W3CDTF">2014-10-19T04:36:24Z</dcterms:modified>
</cp:coreProperties>
</file>