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  <p:sldId id="278" r:id="rId4"/>
    <p:sldId id="258" r:id="rId5"/>
    <p:sldId id="259" r:id="rId6"/>
    <p:sldId id="261" r:id="rId7"/>
    <p:sldId id="268" r:id="rId8"/>
    <p:sldId id="269" r:id="rId9"/>
    <p:sldId id="270" r:id="rId10"/>
    <p:sldId id="272" r:id="rId11"/>
    <p:sldId id="273" r:id="rId12"/>
    <p:sldId id="274" r:id="rId13"/>
    <p:sldId id="275" r:id="rId14"/>
    <p:sldId id="276" r:id="rId15"/>
    <p:sldId id="27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FEE"/>
    <a:srgbClr val="005C2A"/>
    <a:srgbClr val="CCFFCC"/>
    <a:srgbClr val="99FF99"/>
    <a:srgbClr val="CC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 varScale="1">
        <p:scale>
          <a:sx n="87" d="100"/>
          <a:sy n="87" d="100"/>
        </p:scale>
        <p:origin x="96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7676E-EE6F-43DB-B6F6-35CF952168C4}" type="datetimeFigureOut">
              <a:rPr lang="ru-RU" smtClean="0"/>
              <a:t>17.04.2014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4321A-2819-4C2B-84AF-9A2062A7ED5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7676E-EE6F-43DB-B6F6-35CF952168C4}" type="datetimeFigureOut">
              <a:rPr lang="ru-RU" smtClean="0"/>
              <a:t>17.04.2014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4321A-2819-4C2B-84AF-9A2062A7ED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7676E-EE6F-43DB-B6F6-35CF952168C4}" type="datetimeFigureOut">
              <a:rPr lang="ru-RU" smtClean="0"/>
              <a:t>17.04.2014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4321A-2819-4C2B-84AF-9A2062A7ED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7676E-EE6F-43DB-B6F6-35CF952168C4}" type="datetimeFigureOut">
              <a:rPr lang="ru-RU" smtClean="0"/>
              <a:t>17.04.2014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4321A-2819-4C2B-84AF-9A2062A7ED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7676E-EE6F-43DB-B6F6-35CF952168C4}" type="datetimeFigureOut">
              <a:rPr lang="ru-RU" smtClean="0"/>
              <a:t>17.04.2014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4321A-2819-4C2B-84AF-9A2062A7ED5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7676E-EE6F-43DB-B6F6-35CF952168C4}" type="datetimeFigureOut">
              <a:rPr lang="ru-RU" smtClean="0"/>
              <a:t>17.04.2014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4321A-2819-4C2B-84AF-9A2062A7ED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7676E-EE6F-43DB-B6F6-35CF952168C4}" type="datetimeFigureOut">
              <a:rPr lang="ru-RU" smtClean="0"/>
              <a:t>17.04.2014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4321A-2819-4C2B-84AF-9A2062A7ED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7676E-EE6F-43DB-B6F6-35CF952168C4}" type="datetimeFigureOut">
              <a:rPr lang="ru-RU" smtClean="0"/>
              <a:t>17.04.2014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1D4321A-2819-4C2B-84AF-9A2062A7ED58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7676E-EE6F-43DB-B6F6-35CF952168C4}" type="datetimeFigureOut">
              <a:rPr lang="ru-RU" smtClean="0"/>
              <a:t>17.04.2014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4321A-2819-4C2B-84AF-9A2062A7ED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7676E-EE6F-43DB-B6F6-35CF952168C4}" type="datetimeFigureOut">
              <a:rPr lang="ru-RU" smtClean="0"/>
              <a:t>17.04.2014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51D4321A-2819-4C2B-84AF-9A2062A7ED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E017676E-EE6F-43DB-B6F6-35CF952168C4}" type="datetimeFigureOut">
              <a:rPr lang="ru-RU" smtClean="0"/>
              <a:t>17.04.2014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4321A-2819-4C2B-84AF-9A2062A7ED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E017676E-EE6F-43DB-B6F6-35CF952168C4}" type="datetimeFigureOut">
              <a:rPr lang="ru-RU" smtClean="0"/>
              <a:t>17.04.2014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1D4321A-2819-4C2B-84AF-9A2062A7ED58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tonkosti.ru/%D0%98%D0%BC%D0%B0%D1%82%D1%80%D0%B0%D0%BD%D0%BA%D0%BE%D1%81%D0%BA%D0%B8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55776" y="332656"/>
            <a:ext cx="7704856" cy="1080120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cap="none" spc="50" dirty="0" smtClean="0">
                <a:ln w="11430"/>
                <a:solidFill>
                  <a:srgbClr val="004FEE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Финляндия</a:t>
            </a:r>
            <a:endParaRPr lang="ru-RU" sz="6000" cap="none" spc="50" dirty="0">
              <a:ln w="11430"/>
              <a:solidFill>
                <a:srgbClr val="004FEE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08104" y="4581128"/>
            <a:ext cx="3635896" cy="2276872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Презентацию подготовила  тур. фирма «Пегас» :</a:t>
            </a:r>
          </a:p>
          <a:p>
            <a:pPr algn="ctr"/>
            <a:r>
              <a:rPr lang="ru-RU" dirty="0" err="1" smtClean="0">
                <a:solidFill>
                  <a:srgbClr val="002060"/>
                </a:solidFill>
              </a:rPr>
              <a:t>Кузьменок</a:t>
            </a:r>
            <a:r>
              <a:rPr lang="ru-RU" dirty="0" smtClean="0">
                <a:solidFill>
                  <a:srgbClr val="002060"/>
                </a:solidFill>
              </a:rPr>
              <a:t> Артем,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Смирнов Саша,</a:t>
            </a:r>
          </a:p>
          <a:p>
            <a:pPr algn="ctr"/>
            <a:r>
              <a:rPr lang="ru-RU" dirty="0" err="1" smtClean="0">
                <a:solidFill>
                  <a:srgbClr val="002060"/>
                </a:solidFill>
              </a:rPr>
              <a:t>Парахин</a:t>
            </a:r>
            <a:r>
              <a:rPr lang="ru-RU" dirty="0" smtClean="0">
                <a:solidFill>
                  <a:srgbClr val="002060"/>
                </a:solidFill>
              </a:rPr>
              <a:t> Саша, 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Преснухин Паша, </a:t>
            </a:r>
          </a:p>
          <a:p>
            <a:pPr algn="ctr"/>
            <a:r>
              <a:rPr lang="ru-RU" dirty="0" err="1" smtClean="0">
                <a:solidFill>
                  <a:srgbClr val="002060"/>
                </a:solidFill>
              </a:rPr>
              <a:t>Кореневский</a:t>
            </a:r>
            <a:r>
              <a:rPr lang="ru-RU" dirty="0" smtClean="0">
                <a:solidFill>
                  <a:srgbClr val="002060"/>
                </a:solidFill>
              </a:rPr>
              <a:t> Слава.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4FE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РАЗУЧИМ ФИНСКИЕ СЛОВА:</a:t>
            </a:r>
            <a:endParaRPr lang="ru-RU" b="1" dirty="0">
              <a:solidFill>
                <a:srgbClr val="004FE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8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КИИТОС</a:t>
            </a:r>
          </a:p>
          <a:p>
            <a:r>
              <a:rPr lang="ru-RU" sz="8000" b="1" dirty="0" smtClean="0">
                <a:solidFill>
                  <a:srgbClr val="004FE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</a:t>
            </a:r>
            <a:endParaRPr lang="ru-RU" sz="8000" b="1" dirty="0">
              <a:solidFill>
                <a:srgbClr val="004FE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9948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dirty="0">
                <a:solidFill>
                  <a:srgbClr val="004FE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РАЗУЧИМ ФИНСКИЕ СЛОВА: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8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АНТЕЕКСИ</a:t>
            </a:r>
          </a:p>
          <a:p>
            <a:r>
              <a:rPr lang="ru-RU" sz="8000" b="1" dirty="0" smtClean="0">
                <a:solidFill>
                  <a:srgbClr val="004FE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ИЗВИНИТЕ</a:t>
            </a:r>
            <a:endParaRPr lang="ru-RU" sz="8000" b="1" dirty="0">
              <a:solidFill>
                <a:srgbClr val="004FE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346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dirty="0">
                <a:solidFill>
                  <a:srgbClr val="004FE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РАЗУЧИМ ФИНСКИЕ СЛОВА: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8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ПЯЙВЯЯ</a:t>
            </a:r>
          </a:p>
          <a:p>
            <a:r>
              <a:rPr lang="ru-RU" sz="6600" b="1" dirty="0" smtClean="0">
                <a:solidFill>
                  <a:srgbClr val="004FE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ЗДРАВСТВУЙТЕ</a:t>
            </a:r>
            <a:endParaRPr lang="ru-RU" sz="6600" b="1" dirty="0">
              <a:solidFill>
                <a:srgbClr val="004FE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7847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dirty="0">
                <a:solidFill>
                  <a:srgbClr val="004FE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РАЗУЧИМ ФИНСКИЕ СЛОВА: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8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ТЕРВЕ</a:t>
            </a:r>
          </a:p>
          <a:p>
            <a:r>
              <a:rPr lang="ru-RU" sz="8000" b="1" dirty="0" smtClean="0">
                <a:solidFill>
                  <a:srgbClr val="004FE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ПРИВЕТ</a:t>
            </a:r>
            <a:endParaRPr lang="ru-RU" sz="8000" b="1" dirty="0">
              <a:solidFill>
                <a:srgbClr val="004FE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1009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dirty="0">
                <a:solidFill>
                  <a:srgbClr val="004FE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РАЗУЧИМ ФИНСКИЕ СЛОВА: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8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НЯКЕМЕН</a:t>
            </a:r>
          </a:p>
          <a:p>
            <a:r>
              <a:rPr lang="ru-RU" sz="6600" b="1" dirty="0" smtClean="0">
                <a:solidFill>
                  <a:srgbClr val="004FE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 СВИДАНИЯ</a:t>
            </a:r>
            <a:endParaRPr lang="ru-RU" sz="6600" b="1" dirty="0">
              <a:solidFill>
                <a:srgbClr val="004FE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4439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417638"/>
            <a:ext cx="9144000" cy="5539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544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0"/>
            <a:ext cx="7467600" cy="1143000"/>
          </a:xfrm>
        </p:spPr>
        <p:txBody>
          <a:bodyPr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endParaRPr lang="ru-RU" b="1" i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0"/>
            <a:ext cx="8244408" cy="1296144"/>
          </a:xfrm>
          <a:solidFill>
            <a:srgbClr val="99FF99"/>
          </a:solidFill>
        </p:spPr>
        <p:txBody>
          <a:bodyPr>
            <a:normAutofit fontScale="25000" lnSpcReduction="20000"/>
          </a:bodyPr>
          <a:lstStyle/>
          <a:p>
            <a:r>
              <a:rPr lang="ru-RU" sz="9800" b="1" i="1" dirty="0" smtClean="0">
                <a:solidFill>
                  <a:srgbClr val="0070C0"/>
                </a:solidFill>
              </a:rPr>
              <a:t>Финляндия</a:t>
            </a:r>
            <a:r>
              <a:rPr lang="ru-RU" sz="9800" dirty="0" smtClean="0">
                <a:solidFill>
                  <a:srgbClr val="0070C0"/>
                </a:solidFill>
              </a:rPr>
              <a:t> - это Финляндская Республика, государство на севере.</a:t>
            </a:r>
          </a:p>
          <a:p>
            <a:r>
              <a:rPr lang="ru-RU" sz="9800" dirty="0" smtClean="0">
                <a:solidFill>
                  <a:srgbClr val="0070C0"/>
                </a:solidFill>
              </a:rPr>
              <a:t>Столица – </a:t>
            </a:r>
            <a:r>
              <a:rPr lang="ru-RU" sz="9800" b="1" i="1" dirty="0" smtClean="0">
                <a:solidFill>
                  <a:srgbClr val="0070C0"/>
                </a:solidFill>
              </a:rPr>
              <a:t>Хельсинки</a:t>
            </a:r>
            <a:r>
              <a:rPr lang="ru-RU" sz="9800" dirty="0" smtClean="0">
                <a:solidFill>
                  <a:srgbClr val="0070C0"/>
                </a:solidFill>
              </a:rPr>
              <a:t>. Население – 5,191 млн. человек.</a:t>
            </a:r>
            <a:r>
              <a:rPr lang="ru-RU" dirty="0" smtClean="0">
                <a:solidFill>
                  <a:srgbClr val="0070C0"/>
                </a:solidFill>
              </a:rPr>
              <a:t/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rgbClr val="004FEE"/>
                </a:solidFill>
              </a:rPr>
              <a:t>ХЕЛЬСИНКИ</a:t>
            </a:r>
            <a:endParaRPr lang="ru-RU" b="1" i="1" dirty="0">
              <a:solidFill>
                <a:srgbClr val="004FEE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17639"/>
            <a:ext cx="9144000" cy="5440362"/>
          </a:xfrm>
        </p:spPr>
      </p:pic>
    </p:spTree>
    <p:extLst>
      <p:ext uri="{BB962C8B-B14F-4D97-AF65-F5344CB8AC3E}">
        <p14:creationId xmlns:p14="http://schemas.microsoft.com/office/powerpoint/2010/main" val="38753333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"/>
            <a:ext cx="7467600" cy="2780927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7467600" cy="1143000"/>
          </a:xfrm>
        </p:spPr>
        <p:txBody>
          <a:bodyPr/>
          <a:lstStyle/>
          <a:p>
            <a:pPr algn="ctr"/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124744"/>
            <a:ext cx="5915000" cy="4525963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ru-RU" dirty="0" smtClean="0">
                <a:solidFill>
                  <a:srgbClr val="005C2A"/>
                </a:solidFill>
              </a:rPr>
              <a:t/>
            </a:r>
            <a:br>
              <a:rPr lang="ru-RU" dirty="0" smtClean="0">
                <a:solidFill>
                  <a:srgbClr val="005C2A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363272" cy="1143000"/>
          </a:xfrm>
        </p:spPr>
        <p:txBody>
          <a:bodyPr>
            <a:normAutofit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Долина </a:t>
            </a:r>
            <a:r>
              <a:rPr lang="ru-RU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Мумми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- Троллей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5517232"/>
            <a:ext cx="7467600" cy="1340768"/>
          </a:xfrm>
        </p:spPr>
        <p:txBody>
          <a:bodyPr>
            <a:normAutofit fontScale="62500" lnSpcReduction="20000"/>
          </a:bodyPr>
          <a:lstStyle/>
          <a:p>
            <a:r>
              <a:rPr lang="ru-RU" sz="4100" dirty="0" smtClean="0">
                <a:solidFill>
                  <a:srgbClr val="005C2A"/>
                </a:solidFill>
              </a:rPr>
              <a:t>У побережья финского города Наантали расположен чудесный мир Муми-Троллей. </a:t>
            </a:r>
            <a:r>
              <a:rPr lang="ru-RU" u="sng" dirty="0" smtClean="0">
                <a:hlinkClick r:id="rId2"/>
              </a:rPr>
              <a:t/>
            </a:r>
            <a:br>
              <a:rPr lang="ru-RU" u="sng" dirty="0" smtClean="0">
                <a:hlinkClick r:id="rId2"/>
              </a:rPr>
            </a:br>
            <a:r>
              <a:rPr lang="ru-RU" u="sng" dirty="0" smtClean="0">
                <a:hlinkClick r:id="rId2"/>
              </a:rPr>
              <a:t/>
            </a:r>
            <a:br>
              <a:rPr lang="ru-RU" u="sng" dirty="0" smtClean="0">
                <a:hlinkClick r:id="rId2"/>
              </a:rPr>
            </a:br>
            <a:endParaRPr lang="ru-RU" dirty="0"/>
          </a:p>
        </p:txBody>
      </p:sp>
      <p:pic>
        <p:nvPicPr>
          <p:cNvPr id="18434" name="Picture 2" descr="http://www.balkan.ru/images/fintur/trolls/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80" y="1052736"/>
            <a:ext cx="9144000" cy="44644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4FEE"/>
                </a:solidFill>
              </a:rPr>
              <a:t>КАУХАВЕ</a:t>
            </a:r>
            <a:endParaRPr lang="ru-RU" b="1" dirty="0">
              <a:solidFill>
                <a:srgbClr val="004FEE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17638"/>
            <a:ext cx="9036496" cy="5440361"/>
          </a:xfrm>
        </p:spPr>
      </p:pic>
    </p:spTree>
    <p:extLst>
      <p:ext uri="{BB962C8B-B14F-4D97-AF65-F5344CB8AC3E}">
        <p14:creationId xmlns:p14="http://schemas.microsoft.com/office/powerpoint/2010/main" val="149201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3724166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1744196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159</TotalTime>
  <Words>97</Words>
  <Application>Microsoft Office PowerPoint</Application>
  <PresentationFormat>Экран (4:3)</PresentationFormat>
  <Paragraphs>31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Franklin Gothic Book</vt:lpstr>
      <vt:lpstr>Times New Roman</vt:lpstr>
      <vt:lpstr>Wingdings 2</vt:lpstr>
      <vt:lpstr>Техническая</vt:lpstr>
      <vt:lpstr>Финляндия</vt:lpstr>
      <vt:lpstr>Презентация PowerPoint</vt:lpstr>
      <vt:lpstr>ХЕЛЬСИНКИ</vt:lpstr>
      <vt:lpstr>Презентация PowerPoint</vt:lpstr>
      <vt:lpstr>Презентация PowerPoint</vt:lpstr>
      <vt:lpstr>Долина Мумми - Троллей</vt:lpstr>
      <vt:lpstr>КАУХАВЕ</vt:lpstr>
      <vt:lpstr>Презентация PowerPoint</vt:lpstr>
      <vt:lpstr>Презентация PowerPoint</vt:lpstr>
      <vt:lpstr>РАЗУЧИМ ФИНСКИЕ СЛОВА:</vt:lpstr>
      <vt:lpstr>РАЗУЧИМ ФИНСКИЕ СЛОВА:</vt:lpstr>
      <vt:lpstr>РАЗУЧИМ ФИНСКИЕ СЛОВА:</vt:lpstr>
      <vt:lpstr>РАЗУЧИМ ФИНСКИЕ СЛОВА:</vt:lpstr>
      <vt:lpstr>РАЗУЧИМ ФИНСКИЕ СЛОВА:</vt:lpstr>
      <vt:lpstr>СПАСИБО ЗА ВНИМАНИЕ!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Финляндия</dc:title>
  <dc:creator>Admin</dc:creator>
  <cp:lastModifiedBy>Марина Доронина</cp:lastModifiedBy>
  <cp:revision>20</cp:revision>
  <dcterms:created xsi:type="dcterms:W3CDTF">2014-03-13T14:55:08Z</dcterms:created>
  <dcterms:modified xsi:type="dcterms:W3CDTF">2014-04-17T19:24:48Z</dcterms:modified>
</cp:coreProperties>
</file>