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429157"/>
          </a:xfrm>
        </p:spPr>
        <p:txBody>
          <a:bodyPr>
            <a:normAutofit fontScale="92500"/>
          </a:bodyPr>
          <a:lstStyle/>
          <a:p>
            <a:r>
              <a:rPr lang="ru-RU" sz="6000" i="1" dirty="0" smtClean="0"/>
              <a:t>Б</a:t>
            </a:r>
            <a:r>
              <a:rPr lang="ru-RU" sz="6000" i="1" dirty="0" smtClean="0">
                <a:solidFill>
                  <a:srgbClr val="C00000"/>
                </a:solidFill>
              </a:rPr>
              <a:t>е</a:t>
            </a:r>
            <a:r>
              <a:rPr lang="ru-RU" sz="6000" i="1" dirty="0" smtClean="0"/>
              <a:t>гут, х</a:t>
            </a:r>
            <a:r>
              <a:rPr lang="ru-RU" sz="6000" i="1" dirty="0" smtClean="0">
                <a:solidFill>
                  <a:srgbClr val="FF0000"/>
                </a:solidFill>
              </a:rPr>
              <a:t>о</a:t>
            </a:r>
            <a:r>
              <a:rPr lang="ru-RU" sz="6000" i="1" dirty="0" smtClean="0"/>
              <a:t>дить, л</a:t>
            </a:r>
            <a:r>
              <a:rPr lang="ru-RU" sz="6000" i="1" dirty="0" smtClean="0">
                <a:solidFill>
                  <a:srgbClr val="FF0000"/>
                </a:solidFill>
              </a:rPr>
              <a:t>е</a:t>
            </a:r>
            <a:r>
              <a:rPr lang="ru-RU" sz="6000" i="1" dirty="0" smtClean="0"/>
              <a:t>тят.</a:t>
            </a:r>
            <a:endParaRPr lang="ru-RU" sz="6000" dirty="0" smtClean="0"/>
          </a:p>
          <a:p>
            <a:r>
              <a:rPr lang="ru-RU" sz="6000" i="1" dirty="0" smtClean="0"/>
              <a:t>Ме</a:t>
            </a:r>
            <a:r>
              <a:rPr lang="ru-RU" sz="6000" i="1" dirty="0" smtClean="0">
                <a:solidFill>
                  <a:srgbClr val="FF0000"/>
                </a:solidFill>
              </a:rPr>
              <a:t>стн</a:t>
            </a:r>
            <a:r>
              <a:rPr lang="ru-RU" sz="6000" i="1" dirty="0" smtClean="0"/>
              <a:t>ый, прекра</a:t>
            </a:r>
            <a:r>
              <a:rPr lang="ru-RU" sz="6000" i="1" dirty="0" smtClean="0">
                <a:solidFill>
                  <a:srgbClr val="FF0000"/>
                </a:solidFill>
              </a:rPr>
              <a:t>сн</a:t>
            </a:r>
            <a:r>
              <a:rPr lang="ru-RU" sz="6000" i="1" dirty="0" smtClean="0"/>
              <a:t>ый, окре</a:t>
            </a:r>
            <a:r>
              <a:rPr lang="ru-RU" sz="6000" i="1" dirty="0" smtClean="0">
                <a:solidFill>
                  <a:srgbClr val="FF0000"/>
                </a:solidFill>
              </a:rPr>
              <a:t>стн</a:t>
            </a:r>
            <a:r>
              <a:rPr lang="ru-RU" sz="6000" i="1" dirty="0" smtClean="0"/>
              <a:t>ый.</a:t>
            </a:r>
            <a:endParaRPr lang="ru-RU" sz="6000" dirty="0" smtClean="0"/>
          </a:p>
          <a:p>
            <a:r>
              <a:rPr lang="ru-RU" sz="6000" i="1" dirty="0" smtClean="0"/>
              <a:t>Бере</a:t>
            </a:r>
            <a:r>
              <a:rPr lang="ru-RU" sz="6000" i="1" dirty="0" smtClean="0">
                <a:solidFill>
                  <a:srgbClr val="FF0000"/>
                </a:solidFill>
              </a:rPr>
              <a:t>г</a:t>
            </a:r>
            <a:r>
              <a:rPr lang="ru-RU" sz="6000" i="1" dirty="0" smtClean="0"/>
              <a:t>, обло</a:t>
            </a:r>
            <a:r>
              <a:rPr lang="ru-RU" sz="6000" i="1" dirty="0" smtClean="0">
                <a:solidFill>
                  <a:srgbClr val="FF0000"/>
                </a:solidFill>
              </a:rPr>
              <a:t>ж</a:t>
            </a:r>
            <a:r>
              <a:rPr lang="ru-RU" sz="6000" i="1" dirty="0" smtClean="0"/>
              <a:t>ка, ду</a:t>
            </a:r>
            <a:r>
              <a:rPr lang="ru-RU" sz="6000" i="1" dirty="0" smtClean="0">
                <a:solidFill>
                  <a:srgbClr val="FF0000"/>
                </a:solidFill>
              </a:rPr>
              <a:t>б</a:t>
            </a:r>
            <a:r>
              <a:rPr lang="ru-RU" sz="6000" i="1" dirty="0" smtClean="0"/>
              <a:t>ки.</a:t>
            </a:r>
            <a:endParaRPr lang="ru-RU" sz="6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ТЕМА: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1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Обобщение знаний</a:t>
            </a:r>
          </a:p>
          <a:p>
            <a:pPr>
              <a:buNone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об имени прилагательном, имени существительном и глаголе.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Устав – свод правил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511493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4643470" cy="428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14488"/>
            <a:ext cx="27146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Списать словосочетания, определив склонение и падеж имён существительных, вставить пропущенные окончания.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- рассказать </a:t>
            </a:r>
            <a:r>
              <a:rPr lang="ru-RU" sz="4400" dirty="0" err="1" smtClean="0"/>
              <a:t>бабушк</a:t>
            </a:r>
            <a:r>
              <a:rPr lang="ru-RU" sz="4400" dirty="0" smtClean="0"/>
              <a:t>….</a:t>
            </a:r>
          </a:p>
          <a:p>
            <a:r>
              <a:rPr lang="ru-RU" sz="4400" dirty="0" smtClean="0"/>
              <a:t>- из соседней </a:t>
            </a:r>
            <a:r>
              <a:rPr lang="ru-RU" sz="4400" dirty="0" err="1" smtClean="0"/>
              <a:t>деревн</a:t>
            </a:r>
            <a:r>
              <a:rPr lang="ru-RU" sz="4400" dirty="0" smtClean="0"/>
              <a:t>….</a:t>
            </a:r>
          </a:p>
          <a:p>
            <a:r>
              <a:rPr lang="ru-RU" sz="4400" dirty="0" smtClean="0"/>
              <a:t>- лежать в </a:t>
            </a:r>
            <a:r>
              <a:rPr lang="ru-RU" sz="4400" dirty="0" err="1" smtClean="0"/>
              <a:t>постел</a:t>
            </a:r>
            <a:r>
              <a:rPr lang="ru-RU" sz="4400" dirty="0" smtClean="0"/>
              <a:t>…</a:t>
            </a:r>
          </a:p>
          <a:p>
            <a:r>
              <a:rPr lang="ru-RU" sz="4400" dirty="0" smtClean="0"/>
              <a:t>- сменили к </a:t>
            </a:r>
            <a:r>
              <a:rPr lang="ru-RU" sz="4400" dirty="0" err="1" smtClean="0"/>
              <a:t>весн</a:t>
            </a:r>
            <a:r>
              <a:rPr lang="ru-RU" sz="4400" dirty="0" smtClean="0"/>
              <a:t>….</a:t>
            </a:r>
          </a:p>
          <a:p>
            <a:r>
              <a:rPr lang="ru-RU" sz="4400" dirty="0" smtClean="0"/>
              <a:t>- побывал на </a:t>
            </a:r>
            <a:r>
              <a:rPr lang="ru-RU" sz="4400" dirty="0" err="1" smtClean="0"/>
              <a:t>спектакл</a:t>
            </a:r>
            <a:r>
              <a:rPr lang="ru-RU" sz="4400" dirty="0" smtClean="0"/>
              <a:t>….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Списать словосочетания, определив склонение и падеж имён существительных, вставить пропущенные окончания.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- рассказать бабушк</a:t>
            </a:r>
            <a:r>
              <a:rPr lang="ru-RU" sz="4400" dirty="0" smtClean="0">
                <a:solidFill>
                  <a:srgbClr val="C00000"/>
                </a:solidFill>
              </a:rPr>
              <a:t>е – </a:t>
            </a:r>
            <a:r>
              <a:rPr lang="ru-RU" sz="3600" dirty="0" smtClean="0">
                <a:solidFill>
                  <a:srgbClr val="C00000"/>
                </a:solidFill>
              </a:rPr>
              <a:t>1 </a:t>
            </a:r>
            <a:r>
              <a:rPr lang="ru-RU" sz="3600" dirty="0" err="1" smtClean="0">
                <a:solidFill>
                  <a:srgbClr val="C00000"/>
                </a:solidFill>
              </a:rPr>
              <a:t>скл.,Д.п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4400" dirty="0" smtClean="0"/>
              <a:t>- из соседней деревн</a:t>
            </a:r>
            <a:r>
              <a:rPr lang="ru-RU" sz="4400" dirty="0" smtClean="0">
                <a:solidFill>
                  <a:srgbClr val="C00000"/>
                </a:solidFill>
              </a:rPr>
              <a:t>и -</a:t>
            </a:r>
            <a:r>
              <a:rPr lang="ru-RU" sz="3600" dirty="0" smtClean="0">
                <a:solidFill>
                  <a:srgbClr val="C00000"/>
                </a:solidFill>
              </a:rPr>
              <a:t>1 </a:t>
            </a:r>
            <a:r>
              <a:rPr lang="ru-RU" sz="3600" dirty="0" err="1" smtClean="0">
                <a:solidFill>
                  <a:srgbClr val="C00000"/>
                </a:solidFill>
              </a:rPr>
              <a:t>скл</a:t>
            </a:r>
            <a:r>
              <a:rPr lang="ru-RU" sz="3600" dirty="0" smtClean="0">
                <a:solidFill>
                  <a:srgbClr val="C00000"/>
                </a:solidFill>
              </a:rPr>
              <a:t>., Р.п.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4400" dirty="0" smtClean="0"/>
              <a:t>- лежать в постел</a:t>
            </a:r>
            <a:r>
              <a:rPr lang="ru-RU" sz="4400" dirty="0" smtClean="0">
                <a:solidFill>
                  <a:srgbClr val="C00000"/>
                </a:solidFill>
              </a:rPr>
              <a:t>и -3 </a:t>
            </a:r>
            <a:r>
              <a:rPr lang="ru-RU" sz="4400" dirty="0" err="1" smtClean="0">
                <a:solidFill>
                  <a:srgbClr val="C00000"/>
                </a:solidFill>
              </a:rPr>
              <a:t>скл</a:t>
            </a:r>
            <a:r>
              <a:rPr lang="ru-RU" sz="4400" dirty="0" smtClean="0">
                <a:solidFill>
                  <a:srgbClr val="C00000"/>
                </a:solidFill>
              </a:rPr>
              <a:t>., П.п.</a:t>
            </a:r>
          </a:p>
          <a:p>
            <a:r>
              <a:rPr lang="ru-RU" sz="4400" dirty="0" smtClean="0"/>
              <a:t>- сменили к весн</a:t>
            </a:r>
            <a:r>
              <a:rPr lang="ru-RU" sz="4400" dirty="0" smtClean="0">
                <a:solidFill>
                  <a:srgbClr val="C00000"/>
                </a:solidFill>
              </a:rPr>
              <a:t>е – 1скл.,Д.п.</a:t>
            </a:r>
          </a:p>
          <a:p>
            <a:r>
              <a:rPr lang="ru-RU" sz="4400" dirty="0" smtClean="0"/>
              <a:t>- побывал на спектакл</a:t>
            </a:r>
            <a:r>
              <a:rPr lang="ru-RU" sz="4400" dirty="0" smtClean="0">
                <a:solidFill>
                  <a:srgbClr val="C00000"/>
                </a:solidFill>
              </a:rPr>
              <a:t>е -</a:t>
            </a:r>
            <a:r>
              <a:rPr lang="ru-RU" dirty="0" smtClean="0">
                <a:solidFill>
                  <a:srgbClr val="C00000"/>
                </a:solidFill>
              </a:rPr>
              <a:t>2 </a:t>
            </a:r>
            <a:r>
              <a:rPr lang="ru-RU" dirty="0" err="1" smtClean="0">
                <a:solidFill>
                  <a:srgbClr val="C00000"/>
                </a:solidFill>
              </a:rPr>
              <a:t>скл</a:t>
            </a:r>
            <a:r>
              <a:rPr lang="ru-RU" dirty="0" smtClean="0">
                <a:solidFill>
                  <a:srgbClr val="C00000"/>
                </a:solidFill>
              </a:rPr>
              <a:t>., П.п.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</a:t>
            </a:r>
            <a:r>
              <a:rPr lang="ru-RU" dirty="0" smtClean="0"/>
              <a:t>тестовое задание по теме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Можете начать своё задание со слов:</a:t>
            </a:r>
          </a:p>
          <a:p>
            <a:pPr>
              <a:buNone/>
            </a:pPr>
            <a:r>
              <a:rPr lang="ru-RU" dirty="0" smtClean="0"/>
              <a:t>Укажи…………</a:t>
            </a:r>
          </a:p>
          <a:p>
            <a:pPr>
              <a:buNone/>
            </a:pPr>
            <a:r>
              <a:rPr lang="ru-RU" dirty="0" smtClean="0"/>
              <a:t>Распредели……</a:t>
            </a:r>
          </a:p>
          <a:p>
            <a:pPr>
              <a:buNone/>
            </a:pPr>
            <a:r>
              <a:rPr lang="ru-RU" dirty="0" smtClean="0"/>
              <a:t>Подбери……….</a:t>
            </a:r>
          </a:p>
          <a:p>
            <a:pPr>
              <a:buNone/>
            </a:pPr>
            <a:r>
              <a:rPr lang="ru-RU" dirty="0" smtClean="0"/>
              <a:t>Соедини стрелками……..</a:t>
            </a:r>
          </a:p>
          <a:p>
            <a:pPr>
              <a:buNone/>
            </a:pPr>
            <a:r>
              <a:rPr lang="ru-RU" dirty="0" smtClean="0"/>
              <a:t>Выпиши……….</a:t>
            </a:r>
          </a:p>
          <a:p>
            <a:pPr>
              <a:buNone/>
            </a:pPr>
            <a:r>
              <a:rPr lang="ru-RU" dirty="0" smtClean="0"/>
              <a:t>Убери лишнее……… и. т. 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169</Words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ТЕМА:</vt:lpstr>
      <vt:lpstr>Устав – свод правил.</vt:lpstr>
      <vt:lpstr>Списать словосочетания, определив склонение и падеж имён существительных, вставить пропущенные окончания. </vt:lpstr>
      <vt:lpstr>Списать словосочетания, определив склонение и падеж имён существительных, вставить пропущенные окончания. </vt:lpstr>
      <vt:lpstr>Составьте тестовое задание по теме  урока.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18</cp:revision>
  <dcterms:modified xsi:type="dcterms:W3CDTF">2013-04-19T21:16:17Z</dcterms:modified>
</cp:coreProperties>
</file>