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tags/tag12.xml" ContentType="application/vnd.openxmlformats-officedocument.presentationml.tag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ags/tag7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5" r:id="rId9"/>
    <p:sldId id="267" r:id="rId10"/>
    <p:sldId id="268" r:id="rId11"/>
    <p:sldId id="271" r:id="rId12"/>
    <p:sldId id="272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0033CC"/>
    <a:srgbClr val="C8C8C8"/>
    <a:srgbClr val="B2B2B2"/>
    <a:srgbClr val="DDDDD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2787"/>
    <p:restoredTop sz="90929"/>
  </p:normalViewPr>
  <p:slideViewPr>
    <p:cSldViewPr>
      <p:cViewPr varScale="1">
        <p:scale>
          <a:sx n="73" d="100"/>
          <a:sy n="73" d="100"/>
        </p:scale>
        <p:origin x="-222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67FF5BE-A955-448A-8B81-865351D9FFA6}" type="datetimeFigureOut">
              <a:rPr lang="ru-RU"/>
              <a:pPr>
                <a:defRPr/>
              </a:pPr>
              <a:t>19.03.2013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68B01DDB-B097-4299-A37F-7EC1AE96B2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457200" y="2363788"/>
            <a:ext cx="8153400" cy="1600200"/>
            <a:chOff x="288" y="1489"/>
            <a:chExt cx="5136" cy="1008"/>
          </a:xfrm>
        </p:grpSpPr>
        <p:sp>
          <p:nvSpPr>
            <p:cNvPr id="5" name="Arc 3"/>
            <p:cNvSpPr>
              <a:spLocks/>
            </p:cNvSpPr>
            <p:nvPr/>
          </p:nvSpPr>
          <p:spPr bwMode="invGray">
            <a:xfrm>
              <a:off x="3595" y="1489"/>
              <a:ext cx="1829" cy="1008"/>
            </a:xfrm>
            <a:custGeom>
              <a:avLst/>
              <a:gdLst>
                <a:gd name="G0" fmla="+- 312 0 0"/>
                <a:gd name="G1" fmla="+- 21600 0 0"/>
                <a:gd name="G2" fmla="+- 21600 0 0"/>
                <a:gd name="T0" fmla="*/ 300 w 21912"/>
                <a:gd name="T1" fmla="*/ 0 h 43200"/>
                <a:gd name="T2" fmla="*/ 0 w 21912"/>
                <a:gd name="T3" fmla="*/ 43198 h 43200"/>
                <a:gd name="T4" fmla="*/ 312 w 21912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912" h="43200" fill="none" extrusionOk="0">
                  <a:moveTo>
                    <a:pt x="300" y="0"/>
                  </a:moveTo>
                  <a:cubicBezTo>
                    <a:pt x="304" y="0"/>
                    <a:pt x="308" y="-1"/>
                    <a:pt x="312" y="0"/>
                  </a:cubicBezTo>
                  <a:cubicBezTo>
                    <a:pt x="12241" y="0"/>
                    <a:pt x="21912" y="9670"/>
                    <a:pt x="21912" y="21600"/>
                  </a:cubicBezTo>
                  <a:cubicBezTo>
                    <a:pt x="21912" y="33529"/>
                    <a:pt x="12241" y="43200"/>
                    <a:pt x="312" y="43200"/>
                  </a:cubicBezTo>
                  <a:cubicBezTo>
                    <a:pt x="207" y="43200"/>
                    <a:pt x="103" y="43199"/>
                    <a:pt x="0" y="43197"/>
                  </a:cubicBezTo>
                </a:path>
                <a:path w="21912" h="43200" stroke="0" extrusionOk="0">
                  <a:moveTo>
                    <a:pt x="300" y="0"/>
                  </a:moveTo>
                  <a:cubicBezTo>
                    <a:pt x="304" y="0"/>
                    <a:pt x="308" y="-1"/>
                    <a:pt x="312" y="0"/>
                  </a:cubicBezTo>
                  <a:cubicBezTo>
                    <a:pt x="12241" y="0"/>
                    <a:pt x="21912" y="9670"/>
                    <a:pt x="21912" y="21600"/>
                  </a:cubicBezTo>
                  <a:cubicBezTo>
                    <a:pt x="21912" y="33529"/>
                    <a:pt x="12241" y="43200"/>
                    <a:pt x="312" y="43200"/>
                  </a:cubicBezTo>
                  <a:cubicBezTo>
                    <a:pt x="207" y="43200"/>
                    <a:pt x="103" y="43199"/>
                    <a:pt x="0" y="43197"/>
                  </a:cubicBezTo>
                  <a:lnTo>
                    <a:pt x="312" y="2160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663300"/>
                </a:gs>
              </a:gsLst>
              <a:lin ang="0" scaled="1"/>
            </a:gradFill>
            <a:ln w="9525" cap="rnd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" name="Arc 4"/>
            <p:cNvSpPr>
              <a:spLocks/>
            </p:cNvSpPr>
            <p:nvPr/>
          </p:nvSpPr>
          <p:spPr bwMode="invGray">
            <a:xfrm>
              <a:off x="3548" y="1593"/>
              <a:ext cx="1831" cy="800"/>
            </a:xfrm>
            <a:custGeom>
              <a:avLst/>
              <a:gdLst>
                <a:gd name="G0" fmla="+- 324 0 0"/>
                <a:gd name="G1" fmla="+- 21600 0 0"/>
                <a:gd name="G2" fmla="+- 21600 0 0"/>
                <a:gd name="T0" fmla="*/ 312 w 21924"/>
                <a:gd name="T1" fmla="*/ 0 h 43200"/>
                <a:gd name="T2" fmla="*/ 0 w 21924"/>
                <a:gd name="T3" fmla="*/ 43198 h 43200"/>
                <a:gd name="T4" fmla="*/ 324 w 21924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924" h="43200" fill="none" extrusionOk="0">
                  <a:moveTo>
                    <a:pt x="312" y="0"/>
                  </a:moveTo>
                  <a:cubicBezTo>
                    <a:pt x="316" y="0"/>
                    <a:pt x="320" y="-1"/>
                    <a:pt x="324" y="0"/>
                  </a:cubicBezTo>
                  <a:cubicBezTo>
                    <a:pt x="12253" y="0"/>
                    <a:pt x="21924" y="9670"/>
                    <a:pt x="21924" y="21600"/>
                  </a:cubicBezTo>
                  <a:cubicBezTo>
                    <a:pt x="21924" y="33529"/>
                    <a:pt x="12253" y="43200"/>
                    <a:pt x="324" y="43200"/>
                  </a:cubicBezTo>
                  <a:cubicBezTo>
                    <a:pt x="215" y="43200"/>
                    <a:pt x="107" y="43199"/>
                    <a:pt x="0" y="43197"/>
                  </a:cubicBezTo>
                </a:path>
                <a:path w="21924" h="43200" stroke="0" extrusionOk="0">
                  <a:moveTo>
                    <a:pt x="312" y="0"/>
                  </a:moveTo>
                  <a:cubicBezTo>
                    <a:pt x="316" y="0"/>
                    <a:pt x="320" y="-1"/>
                    <a:pt x="324" y="0"/>
                  </a:cubicBezTo>
                  <a:cubicBezTo>
                    <a:pt x="12253" y="0"/>
                    <a:pt x="21924" y="9670"/>
                    <a:pt x="21924" y="21600"/>
                  </a:cubicBezTo>
                  <a:cubicBezTo>
                    <a:pt x="21924" y="33529"/>
                    <a:pt x="12253" y="43200"/>
                    <a:pt x="324" y="43200"/>
                  </a:cubicBezTo>
                  <a:cubicBezTo>
                    <a:pt x="215" y="43200"/>
                    <a:pt x="107" y="43199"/>
                    <a:pt x="0" y="43197"/>
                  </a:cubicBezTo>
                  <a:lnTo>
                    <a:pt x="324" y="2160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894400"/>
                </a:gs>
              </a:gsLst>
              <a:lin ang="0" scaled="1"/>
            </a:gradFill>
            <a:ln w="9525" cap="rnd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7" name="Arc 5"/>
            <p:cNvSpPr>
              <a:spLocks/>
            </p:cNvSpPr>
            <p:nvPr/>
          </p:nvSpPr>
          <p:spPr bwMode="invGray">
            <a:xfrm>
              <a:off x="3521" y="1732"/>
              <a:ext cx="1830" cy="522"/>
            </a:xfrm>
            <a:custGeom>
              <a:avLst/>
              <a:gdLst>
                <a:gd name="G0" fmla="+- 325 0 0"/>
                <a:gd name="G1" fmla="+- 21600 0 0"/>
                <a:gd name="G2" fmla="+- 21600 0 0"/>
                <a:gd name="T0" fmla="*/ 313 w 21925"/>
                <a:gd name="T1" fmla="*/ 0 h 43200"/>
                <a:gd name="T2" fmla="*/ 0 w 21925"/>
                <a:gd name="T3" fmla="*/ 43198 h 43200"/>
                <a:gd name="T4" fmla="*/ 325 w 21925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925" h="43200" fill="none" extrusionOk="0">
                  <a:moveTo>
                    <a:pt x="313" y="0"/>
                  </a:moveTo>
                  <a:cubicBezTo>
                    <a:pt x="317" y="0"/>
                    <a:pt x="321" y="-1"/>
                    <a:pt x="325" y="0"/>
                  </a:cubicBezTo>
                  <a:cubicBezTo>
                    <a:pt x="12254" y="0"/>
                    <a:pt x="21925" y="9670"/>
                    <a:pt x="21925" y="21600"/>
                  </a:cubicBezTo>
                  <a:cubicBezTo>
                    <a:pt x="21925" y="33529"/>
                    <a:pt x="12254" y="43200"/>
                    <a:pt x="325" y="43200"/>
                  </a:cubicBezTo>
                  <a:cubicBezTo>
                    <a:pt x="216" y="43200"/>
                    <a:pt x="108" y="43199"/>
                    <a:pt x="0" y="43197"/>
                  </a:cubicBezTo>
                </a:path>
                <a:path w="21925" h="43200" stroke="0" extrusionOk="0">
                  <a:moveTo>
                    <a:pt x="313" y="0"/>
                  </a:moveTo>
                  <a:cubicBezTo>
                    <a:pt x="317" y="0"/>
                    <a:pt x="321" y="-1"/>
                    <a:pt x="325" y="0"/>
                  </a:cubicBezTo>
                  <a:cubicBezTo>
                    <a:pt x="12254" y="0"/>
                    <a:pt x="21925" y="9670"/>
                    <a:pt x="21925" y="21600"/>
                  </a:cubicBezTo>
                  <a:cubicBezTo>
                    <a:pt x="21925" y="33529"/>
                    <a:pt x="12254" y="43200"/>
                    <a:pt x="325" y="43200"/>
                  </a:cubicBezTo>
                  <a:cubicBezTo>
                    <a:pt x="216" y="43200"/>
                    <a:pt x="108" y="43199"/>
                    <a:pt x="0" y="43197"/>
                  </a:cubicBezTo>
                  <a:lnTo>
                    <a:pt x="325" y="2160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B75B00"/>
                </a:gs>
              </a:gsLst>
              <a:lin ang="0" scaled="1"/>
            </a:gradFill>
            <a:ln w="9525" cap="rnd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8" name="AutoShape 6"/>
            <p:cNvSpPr>
              <a:spLocks noChangeArrowheads="1"/>
            </p:cNvSpPr>
            <p:nvPr/>
          </p:nvSpPr>
          <p:spPr bwMode="invGray">
            <a:xfrm>
              <a:off x="288" y="1940"/>
              <a:ext cx="4988" cy="104"/>
            </a:xfrm>
            <a:prstGeom prst="roundRect">
              <a:avLst>
                <a:gd name="adj" fmla="val 49995"/>
              </a:avLst>
            </a:prstGeom>
            <a:gradFill rotWithShape="0">
              <a:gsLst>
                <a:gs pos="0">
                  <a:srgbClr val="000000"/>
                </a:gs>
                <a:gs pos="20000">
                  <a:srgbClr val="000040"/>
                </a:gs>
                <a:gs pos="50000">
                  <a:srgbClr val="400040"/>
                </a:gs>
                <a:gs pos="75000">
                  <a:srgbClr val="8F0040"/>
                </a:gs>
                <a:gs pos="89999">
                  <a:srgbClr val="F27300"/>
                </a:gs>
                <a:gs pos="100000">
                  <a:srgbClr val="FFBF00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/>
            </a:p>
          </p:txBody>
        </p:sp>
      </p:grpSp>
      <p:sp>
        <p:nvSpPr>
          <p:cNvPr id="6151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447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6152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7338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9" name="Rectangle 9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2BF519-9787-424D-97BF-EC358E1D21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CF780B-A7E3-491E-8A2F-B408FD4420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381000"/>
            <a:ext cx="1943100" cy="5791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381000"/>
            <a:ext cx="5676900" cy="5791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2F3B45-8F76-4ABF-A054-9F9FBE41FA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16E157-7053-4DCC-957A-7689B30591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B87E4D-9707-496E-8A30-A81BA159F8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20574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0574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48F55B-8767-4061-BEDB-FE1F045BE2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503989-5539-468E-93CB-93EBDDBBFB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CB632A-C837-499F-9EC1-16A5BCDB66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8D1643-D80D-4A65-B09C-C534731723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0059BB-5CCA-4C98-9C6A-4102771838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718F1C-58BE-4AB8-A554-2AB2EFBB1C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457200" y="992188"/>
            <a:ext cx="8153400" cy="1600200"/>
            <a:chOff x="288" y="625"/>
            <a:chExt cx="5136" cy="1008"/>
          </a:xfrm>
        </p:grpSpPr>
        <p:sp>
          <p:nvSpPr>
            <p:cNvPr id="5123" name="Arc 3"/>
            <p:cNvSpPr>
              <a:spLocks/>
            </p:cNvSpPr>
            <p:nvPr/>
          </p:nvSpPr>
          <p:spPr bwMode="invGray">
            <a:xfrm>
              <a:off x="3595" y="625"/>
              <a:ext cx="1829" cy="1008"/>
            </a:xfrm>
            <a:custGeom>
              <a:avLst/>
              <a:gdLst>
                <a:gd name="G0" fmla="+- 312 0 0"/>
                <a:gd name="G1" fmla="+- 21600 0 0"/>
                <a:gd name="G2" fmla="+- 21600 0 0"/>
                <a:gd name="T0" fmla="*/ 300 w 21912"/>
                <a:gd name="T1" fmla="*/ 0 h 43200"/>
                <a:gd name="T2" fmla="*/ 0 w 21912"/>
                <a:gd name="T3" fmla="*/ 43198 h 43200"/>
                <a:gd name="T4" fmla="*/ 312 w 21912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912" h="43200" fill="none" extrusionOk="0">
                  <a:moveTo>
                    <a:pt x="300" y="0"/>
                  </a:moveTo>
                  <a:cubicBezTo>
                    <a:pt x="304" y="0"/>
                    <a:pt x="308" y="-1"/>
                    <a:pt x="312" y="0"/>
                  </a:cubicBezTo>
                  <a:cubicBezTo>
                    <a:pt x="12241" y="0"/>
                    <a:pt x="21912" y="9670"/>
                    <a:pt x="21912" y="21600"/>
                  </a:cubicBezTo>
                  <a:cubicBezTo>
                    <a:pt x="21912" y="33529"/>
                    <a:pt x="12241" y="43200"/>
                    <a:pt x="312" y="43200"/>
                  </a:cubicBezTo>
                  <a:cubicBezTo>
                    <a:pt x="207" y="43200"/>
                    <a:pt x="103" y="43199"/>
                    <a:pt x="0" y="43197"/>
                  </a:cubicBezTo>
                </a:path>
                <a:path w="21912" h="43200" stroke="0" extrusionOk="0">
                  <a:moveTo>
                    <a:pt x="300" y="0"/>
                  </a:moveTo>
                  <a:cubicBezTo>
                    <a:pt x="304" y="0"/>
                    <a:pt x="308" y="-1"/>
                    <a:pt x="312" y="0"/>
                  </a:cubicBezTo>
                  <a:cubicBezTo>
                    <a:pt x="12241" y="0"/>
                    <a:pt x="21912" y="9670"/>
                    <a:pt x="21912" y="21600"/>
                  </a:cubicBezTo>
                  <a:cubicBezTo>
                    <a:pt x="21912" y="33529"/>
                    <a:pt x="12241" y="43200"/>
                    <a:pt x="312" y="43200"/>
                  </a:cubicBezTo>
                  <a:cubicBezTo>
                    <a:pt x="207" y="43200"/>
                    <a:pt x="103" y="43199"/>
                    <a:pt x="0" y="43197"/>
                  </a:cubicBezTo>
                  <a:lnTo>
                    <a:pt x="312" y="2160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663300"/>
                </a:gs>
              </a:gsLst>
              <a:lin ang="0" scaled="1"/>
            </a:gradFill>
            <a:ln w="9525" cap="rnd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124" name="Arc 4"/>
            <p:cNvSpPr>
              <a:spLocks/>
            </p:cNvSpPr>
            <p:nvPr/>
          </p:nvSpPr>
          <p:spPr bwMode="invGray">
            <a:xfrm>
              <a:off x="3548" y="729"/>
              <a:ext cx="1831" cy="800"/>
            </a:xfrm>
            <a:custGeom>
              <a:avLst/>
              <a:gdLst>
                <a:gd name="G0" fmla="+- 324 0 0"/>
                <a:gd name="G1" fmla="+- 21600 0 0"/>
                <a:gd name="G2" fmla="+- 21600 0 0"/>
                <a:gd name="T0" fmla="*/ 312 w 21924"/>
                <a:gd name="T1" fmla="*/ 0 h 43200"/>
                <a:gd name="T2" fmla="*/ 0 w 21924"/>
                <a:gd name="T3" fmla="*/ 43198 h 43200"/>
                <a:gd name="T4" fmla="*/ 324 w 21924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924" h="43200" fill="none" extrusionOk="0">
                  <a:moveTo>
                    <a:pt x="312" y="0"/>
                  </a:moveTo>
                  <a:cubicBezTo>
                    <a:pt x="316" y="0"/>
                    <a:pt x="320" y="-1"/>
                    <a:pt x="324" y="0"/>
                  </a:cubicBezTo>
                  <a:cubicBezTo>
                    <a:pt x="12253" y="0"/>
                    <a:pt x="21924" y="9670"/>
                    <a:pt x="21924" y="21600"/>
                  </a:cubicBezTo>
                  <a:cubicBezTo>
                    <a:pt x="21924" y="33529"/>
                    <a:pt x="12253" y="43200"/>
                    <a:pt x="324" y="43200"/>
                  </a:cubicBezTo>
                  <a:cubicBezTo>
                    <a:pt x="215" y="43200"/>
                    <a:pt x="107" y="43199"/>
                    <a:pt x="0" y="43197"/>
                  </a:cubicBezTo>
                </a:path>
                <a:path w="21924" h="43200" stroke="0" extrusionOk="0">
                  <a:moveTo>
                    <a:pt x="312" y="0"/>
                  </a:moveTo>
                  <a:cubicBezTo>
                    <a:pt x="316" y="0"/>
                    <a:pt x="320" y="-1"/>
                    <a:pt x="324" y="0"/>
                  </a:cubicBezTo>
                  <a:cubicBezTo>
                    <a:pt x="12253" y="0"/>
                    <a:pt x="21924" y="9670"/>
                    <a:pt x="21924" y="21600"/>
                  </a:cubicBezTo>
                  <a:cubicBezTo>
                    <a:pt x="21924" y="33529"/>
                    <a:pt x="12253" y="43200"/>
                    <a:pt x="324" y="43200"/>
                  </a:cubicBezTo>
                  <a:cubicBezTo>
                    <a:pt x="215" y="43200"/>
                    <a:pt x="107" y="43199"/>
                    <a:pt x="0" y="43197"/>
                  </a:cubicBezTo>
                  <a:lnTo>
                    <a:pt x="324" y="2160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894400"/>
                </a:gs>
              </a:gsLst>
              <a:lin ang="0" scaled="1"/>
            </a:gradFill>
            <a:ln w="9525" cap="rnd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125" name="Arc 5"/>
            <p:cNvSpPr>
              <a:spLocks/>
            </p:cNvSpPr>
            <p:nvPr/>
          </p:nvSpPr>
          <p:spPr bwMode="invGray">
            <a:xfrm>
              <a:off x="3521" y="868"/>
              <a:ext cx="1830" cy="522"/>
            </a:xfrm>
            <a:custGeom>
              <a:avLst/>
              <a:gdLst>
                <a:gd name="G0" fmla="+- 325 0 0"/>
                <a:gd name="G1" fmla="+- 21600 0 0"/>
                <a:gd name="G2" fmla="+- 21600 0 0"/>
                <a:gd name="T0" fmla="*/ 313 w 21925"/>
                <a:gd name="T1" fmla="*/ 0 h 43200"/>
                <a:gd name="T2" fmla="*/ 0 w 21925"/>
                <a:gd name="T3" fmla="*/ 43198 h 43200"/>
                <a:gd name="T4" fmla="*/ 325 w 21925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925" h="43200" fill="none" extrusionOk="0">
                  <a:moveTo>
                    <a:pt x="313" y="0"/>
                  </a:moveTo>
                  <a:cubicBezTo>
                    <a:pt x="317" y="0"/>
                    <a:pt x="321" y="-1"/>
                    <a:pt x="325" y="0"/>
                  </a:cubicBezTo>
                  <a:cubicBezTo>
                    <a:pt x="12254" y="0"/>
                    <a:pt x="21925" y="9670"/>
                    <a:pt x="21925" y="21600"/>
                  </a:cubicBezTo>
                  <a:cubicBezTo>
                    <a:pt x="21925" y="33529"/>
                    <a:pt x="12254" y="43200"/>
                    <a:pt x="325" y="43200"/>
                  </a:cubicBezTo>
                  <a:cubicBezTo>
                    <a:pt x="216" y="43200"/>
                    <a:pt x="108" y="43199"/>
                    <a:pt x="0" y="43197"/>
                  </a:cubicBezTo>
                </a:path>
                <a:path w="21925" h="43200" stroke="0" extrusionOk="0">
                  <a:moveTo>
                    <a:pt x="313" y="0"/>
                  </a:moveTo>
                  <a:cubicBezTo>
                    <a:pt x="317" y="0"/>
                    <a:pt x="321" y="-1"/>
                    <a:pt x="325" y="0"/>
                  </a:cubicBezTo>
                  <a:cubicBezTo>
                    <a:pt x="12254" y="0"/>
                    <a:pt x="21925" y="9670"/>
                    <a:pt x="21925" y="21600"/>
                  </a:cubicBezTo>
                  <a:cubicBezTo>
                    <a:pt x="21925" y="33529"/>
                    <a:pt x="12254" y="43200"/>
                    <a:pt x="325" y="43200"/>
                  </a:cubicBezTo>
                  <a:cubicBezTo>
                    <a:pt x="216" y="43200"/>
                    <a:pt x="108" y="43199"/>
                    <a:pt x="0" y="43197"/>
                  </a:cubicBezTo>
                  <a:lnTo>
                    <a:pt x="325" y="2160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B75B00"/>
                </a:gs>
              </a:gsLst>
              <a:lin ang="0" scaled="1"/>
            </a:gradFill>
            <a:ln w="9525" cap="rnd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126" name="AutoShape 6"/>
            <p:cNvSpPr>
              <a:spLocks noChangeArrowheads="1"/>
            </p:cNvSpPr>
            <p:nvPr/>
          </p:nvSpPr>
          <p:spPr bwMode="invGray">
            <a:xfrm>
              <a:off x="288" y="1076"/>
              <a:ext cx="4988" cy="104"/>
            </a:xfrm>
            <a:prstGeom prst="roundRect">
              <a:avLst>
                <a:gd name="adj" fmla="val 49995"/>
              </a:avLst>
            </a:prstGeom>
            <a:gradFill rotWithShape="0">
              <a:gsLst>
                <a:gs pos="0">
                  <a:srgbClr val="000000"/>
                </a:gs>
                <a:gs pos="20000">
                  <a:srgbClr val="000040"/>
                </a:gs>
                <a:gs pos="50000">
                  <a:srgbClr val="400040"/>
                </a:gs>
                <a:gs pos="75000">
                  <a:srgbClr val="8F0040"/>
                </a:gs>
                <a:gs pos="89999">
                  <a:srgbClr val="F27300"/>
                </a:gs>
                <a:gs pos="100000">
                  <a:srgbClr val="FFBF00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/>
            </a:p>
          </p:txBody>
        </p:sp>
      </p:grpSp>
      <p:sp>
        <p:nvSpPr>
          <p:cNvPr id="102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810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20574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129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31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1E4EB26F-2D32-4F43-8D9A-8F35447412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</p:sldLayoutIdLst>
  <p:txStyles>
    <p:titleStyle>
      <a:lvl1pPr algn="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file:///C:\Documents%20and%20Settings\&#1040;&#1076;&#1084;&#1080;&#1085;&#1080;&#1089;&#1090;&#1088;&#1072;&#1090;&#1086;&#1088;\&#1052;&#1086;&#1080;%20&#1076;&#1086;&#1082;&#1091;&#1084;&#1077;&#1085;&#1090;&#1099;\&#1087;&#1088;&#1077;&#1079;&#1077;&#1085;&#1090;&#1072;&#1094;&#1080;&#1080;\E.%20Marricone%20-%20Chi%20Mai.mp3" TargetMode="External"/><Relationship Id="rId1" Type="http://schemas.openxmlformats.org/officeDocument/2006/relationships/tags" Target="../tags/tag1.xml"/><Relationship Id="rId5" Type="http://schemas.openxmlformats.org/officeDocument/2006/relationships/image" Target="../media/image2.png"/><Relationship Id="rId4" Type="http://schemas.openxmlformats.org/officeDocument/2006/relationships/image" Target="../media/image1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0.xml"/><Relationship Id="rId4" Type="http://schemas.openxmlformats.org/officeDocument/2006/relationships/image" Target="../media/image1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1.xml"/><Relationship Id="rId4" Type="http://schemas.openxmlformats.org/officeDocument/2006/relationships/image" Target="../media/image18.gi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3.xml"/><Relationship Id="rId4" Type="http://schemas.openxmlformats.org/officeDocument/2006/relationships/image" Target="../media/image5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4.xml"/><Relationship Id="rId4" Type="http://schemas.openxmlformats.org/officeDocument/2006/relationships/image" Target="../media/image7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5.xml"/><Relationship Id="rId5" Type="http://schemas.openxmlformats.org/officeDocument/2006/relationships/image" Target="../media/image10.gif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7.xml"/><Relationship Id="rId4" Type="http://schemas.openxmlformats.org/officeDocument/2006/relationships/image" Target="../media/image13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8.xml"/><Relationship Id="rId4" Type="http://schemas.openxmlformats.org/officeDocument/2006/relationships/image" Target="../media/image7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9.xml"/><Relationship Id="rId4" Type="http://schemas.openxmlformats.org/officeDocument/2006/relationships/image" Target="../media/image10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5943600" y="5562600"/>
            <a:ext cx="1689100" cy="8223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ru-RU" sz="2400">
                <a:solidFill>
                  <a:schemeClr val="tx2"/>
                </a:solidFill>
              </a:rPr>
              <a:t>выполнил</a:t>
            </a:r>
          </a:p>
          <a:p>
            <a:r>
              <a:rPr lang="ru-RU" sz="2400">
                <a:solidFill>
                  <a:schemeClr val="accent1"/>
                </a:solidFill>
              </a:rPr>
              <a:t>Керимов Д.</a:t>
            </a:r>
          </a:p>
        </p:txBody>
      </p:sp>
      <p:sp>
        <p:nvSpPr>
          <p:cNvPr id="4100" name="WordArt 4"/>
          <p:cNvSpPr>
            <a:spLocks noChangeArrowheads="1" noChangeShapeType="1" noTextEdit="1"/>
          </p:cNvSpPr>
          <p:nvPr/>
        </p:nvSpPr>
        <p:spPr bwMode="auto">
          <a:xfrm>
            <a:off x="685800" y="2590800"/>
            <a:ext cx="7010400" cy="3581400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0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ru-RU" sz="44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Чудеса природы</a:t>
            </a:r>
          </a:p>
        </p:txBody>
      </p:sp>
      <p:pic>
        <p:nvPicPr>
          <p:cNvPr id="14339" name="Picture 5" descr="f027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1000" y="457200"/>
            <a:ext cx="14859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E. Marricone - Chi Mai.mp3">
            <a:hlinkClick r:id="" action="ppaction://media"/>
          </p:cNvPr>
          <p:cNvPicPr>
            <a:picLocks noRot="1" noChangeAspect="1" noChangeArrowheads="1"/>
          </p:cNvPicPr>
          <p:nvPr>
            <a:audioFile r:link="rId2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500063" y="62865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spd="slow" advTm="14368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10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7" showWhenStopped="0">
                <p:cTn id="19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102"/>
                </p:tgtEl>
              </p:cMediaNode>
            </p:audio>
          </p:childTnLst>
        </p:cTn>
      </p:par>
    </p:tnLst>
    <p:bldLst>
      <p:bldP spid="4099" grpId="0" autoUpdateAnimBg="0"/>
      <p:bldP spid="410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09600"/>
            <a:ext cx="4572000" cy="762000"/>
          </a:xfrm>
        </p:spPr>
        <p:txBody>
          <a:bodyPr/>
          <a:lstStyle/>
          <a:p>
            <a:pPr eaLnBrk="1" hangingPunct="1"/>
            <a:r>
              <a:rPr lang="ru-RU" i="0" smtClean="0">
                <a:solidFill>
                  <a:schemeClr val="accent1"/>
                </a:solidFill>
              </a:rPr>
              <a:t>Водопад   Анхель</a:t>
            </a:r>
          </a:p>
        </p:txBody>
      </p:sp>
      <p:pic>
        <p:nvPicPr>
          <p:cNvPr id="19459" name="Picture 3" descr="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5" y="1398588"/>
            <a:ext cx="4000500" cy="5459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1447800" y="0"/>
            <a:ext cx="1747838" cy="5191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/>
            <a:r>
              <a:rPr lang="ru-RU" sz="2800">
                <a:solidFill>
                  <a:schemeClr val="tx2"/>
                </a:solidFill>
              </a:rPr>
              <a:t>Венесуэла</a:t>
            </a:r>
          </a:p>
        </p:txBody>
      </p:sp>
      <p:sp>
        <p:nvSpPr>
          <p:cNvPr id="19465" name="WordArt 9"/>
          <p:cNvSpPr>
            <a:spLocks noChangeArrowheads="1" noChangeShapeType="1" noTextEdit="1"/>
          </p:cNvSpPr>
          <p:nvPr/>
        </p:nvSpPr>
        <p:spPr bwMode="auto">
          <a:xfrm rot="2563578">
            <a:off x="4552950" y="4038600"/>
            <a:ext cx="4591050" cy="1304925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B2B2B2"/>
                  </a:solidFill>
                  <a:round/>
                  <a:headEnd type="none" w="sm" len="sm"/>
                  <a:tailEnd type="none" w="sm" len="sm"/>
                </a:ln>
                <a:gradFill rotWithShape="1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2820000" scaled="1"/>
                </a:gradFill>
                <a:effectLst>
                  <a:outerShdw dist="35921" dir="2700000" sy="50000" rotWithShape="0">
                    <a:srgbClr val="875B0D"/>
                  </a:outerShdw>
                </a:effectLst>
                <a:latin typeface="Arial"/>
                <a:cs typeface="Arial"/>
              </a:rPr>
              <a:t>Самый высокий в мире водопад</a:t>
            </a:r>
          </a:p>
        </p:txBody>
      </p:sp>
      <p:sp>
        <p:nvSpPr>
          <p:cNvPr id="27653" name="AutoShape 10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763000" y="6477000"/>
            <a:ext cx="381000" cy="381000"/>
          </a:xfrm>
          <a:prstGeom prst="actionButtonForwardNex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endParaRPr lang="ru-RU"/>
          </a:p>
        </p:txBody>
      </p:sp>
      <p:pic>
        <p:nvPicPr>
          <p:cNvPr id="27654" name="Picture 11" descr="f027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20000" y="152400"/>
            <a:ext cx="1333500" cy="102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advTm="13392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4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 autoUpdateAnimBg="0"/>
      <p:bldP spid="19460" grpId="0" autoUpdateAnimBg="0"/>
      <p:bldP spid="1946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1571625" y="285750"/>
            <a:ext cx="4419600" cy="1143000"/>
          </a:xfrm>
        </p:spPr>
        <p:txBody>
          <a:bodyPr/>
          <a:lstStyle/>
          <a:p>
            <a:pPr algn="l" eaLnBrk="1" hangingPunct="1"/>
            <a:r>
              <a:rPr lang="ru-RU" sz="4800" i="0" smtClean="0"/>
              <a:t>Большой</a:t>
            </a:r>
            <a:br>
              <a:rPr lang="ru-RU" sz="4800" i="0" smtClean="0"/>
            </a:br>
            <a:r>
              <a:rPr lang="ru-RU" sz="4800" i="0" smtClean="0"/>
              <a:t>барьерный риф</a:t>
            </a:r>
          </a:p>
        </p:txBody>
      </p:sp>
      <p:pic>
        <p:nvPicPr>
          <p:cNvPr id="22531" name="Picture 3" descr="14"/>
          <p:cNvPicPr>
            <a:picLocks noChangeAspect="1" noChangeArrowheads="1"/>
          </p:cNvPicPr>
          <p:nvPr/>
        </p:nvPicPr>
        <p:blipFill>
          <a:blip r:embed="rId3" cstate="email">
            <a:lum bright="6000" contrast="24000"/>
          </a:blip>
          <a:srcRect r="-422"/>
          <a:stretch>
            <a:fillRect/>
          </a:stretch>
        </p:blipFill>
        <p:spPr bwMode="auto">
          <a:xfrm>
            <a:off x="294810" y="1571612"/>
            <a:ext cx="4634352" cy="5020684"/>
          </a:xfrm>
          <a:prstGeom prst="roundRect">
            <a:avLst>
              <a:gd name="adj" fmla="val 16667"/>
            </a:avLst>
          </a:prstGeom>
          <a:ln w="38100">
            <a:solidFill>
              <a:srgbClr val="0070C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5638800" y="3581400"/>
            <a:ext cx="3095625" cy="11874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r>
              <a:rPr lang="ru-RU" sz="2400" i="1">
                <a:solidFill>
                  <a:schemeClr val="tx2"/>
                </a:solidFill>
              </a:rPr>
              <a:t>Величайший в мире</a:t>
            </a:r>
          </a:p>
          <a:p>
            <a:r>
              <a:rPr lang="ru-RU" sz="2400" i="1">
                <a:solidFill>
                  <a:schemeClr val="tx2"/>
                </a:solidFill>
              </a:rPr>
              <a:t>комплекс коралловых  </a:t>
            </a:r>
          </a:p>
          <a:p>
            <a:r>
              <a:rPr lang="ru-RU" sz="2400" i="1">
                <a:solidFill>
                  <a:schemeClr val="tx2"/>
                </a:solidFill>
              </a:rPr>
              <a:t>рифов и островов</a:t>
            </a:r>
            <a:r>
              <a:rPr lang="ru-RU" sz="2400" i="1"/>
              <a:t>.</a:t>
            </a:r>
          </a:p>
        </p:txBody>
      </p:sp>
      <p:sp>
        <p:nvSpPr>
          <p:cNvPr id="22533" name="WordArt 5"/>
          <p:cNvSpPr>
            <a:spLocks noChangeArrowheads="1" noChangeShapeType="1" noTextEdit="1"/>
          </p:cNvSpPr>
          <p:nvPr/>
        </p:nvSpPr>
        <p:spPr bwMode="auto">
          <a:xfrm>
            <a:off x="6096000" y="5562600"/>
            <a:ext cx="2509838" cy="762000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B2B2B2"/>
                  </a:solidFill>
                  <a:round/>
                  <a:headEnd type="none" w="sm" len="sm"/>
                  <a:tailEnd type="none" w="sm" len="sm"/>
                </a:ln>
                <a:gradFill rotWithShape="1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/>
                  </a:outerShdw>
                </a:effectLst>
                <a:latin typeface="Arial"/>
                <a:cs typeface="Arial"/>
              </a:rPr>
              <a:t>Австралия</a:t>
            </a:r>
          </a:p>
        </p:txBody>
      </p:sp>
      <p:sp>
        <p:nvSpPr>
          <p:cNvPr id="30725" name="AutoShape 6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710613" y="6477000"/>
            <a:ext cx="433387" cy="381000"/>
          </a:xfrm>
          <a:prstGeom prst="actionButtonForwardNex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endParaRPr lang="ru-RU"/>
          </a:p>
        </p:txBody>
      </p:sp>
      <p:pic>
        <p:nvPicPr>
          <p:cNvPr id="30726" name="Picture 7" descr="f313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077200" y="4572000"/>
            <a:ext cx="1066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advTm="17824"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7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 autoUpdateAnimBg="0"/>
      <p:bldP spid="22532" grpId="0" autoUpdateAnimBg="0"/>
      <p:bldP spid="2253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228600" y="2590800"/>
            <a:ext cx="7666038" cy="222726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chemeClr val="tx2"/>
                </a:solidFill>
              </a:rPr>
              <a:t>Многим чудесам природы угрожает опасность</a:t>
            </a:r>
          </a:p>
          <a:p>
            <a:r>
              <a:rPr lang="ru-RU" sz="2800">
                <a:solidFill>
                  <a:schemeClr val="tx2"/>
                </a:solidFill>
              </a:rPr>
              <a:t>исчезнуть или измениться до неузнаваемости.</a:t>
            </a:r>
          </a:p>
          <a:p>
            <a:r>
              <a:rPr lang="ru-RU" sz="2800">
                <a:solidFill>
                  <a:schemeClr val="tx2"/>
                </a:solidFill>
              </a:rPr>
              <a:t>При необходимой заботе еще многие миллионы</a:t>
            </a:r>
          </a:p>
          <a:p>
            <a:r>
              <a:rPr lang="ru-RU" sz="2800">
                <a:solidFill>
                  <a:schemeClr val="tx2"/>
                </a:solidFill>
              </a:rPr>
              <a:t>смогут насладиться этим удивительным миром</a:t>
            </a:r>
          </a:p>
          <a:p>
            <a:r>
              <a:rPr lang="ru-RU" sz="2800">
                <a:solidFill>
                  <a:schemeClr val="tx2"/>
                </a:solidFill>
              </a:rPr>
              <a:t>и его грандиозными видами!!!</a:t>
            </a:r>
          </a:p>
        </p:txBody>
      </p:sp>
      <p:sp>
        <p:nvSpPr>
          <p:cNvPr id="23557" name="WordArt 5"/>
          <p:cNvSpPr>
            <a:spLocks noChangeArrowheads="1" noChangeShapeType="1" noTextEdit="1"/>
          </p:cNvSpPr>
          <p:nvPr/>
        </p:nvSpPr>
        <p:spPr bwMode="auto">
          <a:xfrm rot="-827939">
            <a:off x="1384300" y="4813300"/>
            <a:ext cx="7419975" cy="11271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000" kern="10">
                <a:ln w="12700">
                  <a:solidFill>
                    <a:srgbClr val="EAEAEA"/>
                  </a:solidFill>
                  <a:round/>
                  <a:headEnd type="none" w="sm" len="sm"/>
                  <a:tailEnd type="none" w="sm" len="sm"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780000" scaled="1"/>
                </a:gradFill>
                <a:effectLst>
                  <a:outerShdw dist="35921" dir="2700000" sy="50000" kx="2115830" algn="bl" rotWithShape="0">
                    <a:srgbClr val="C0C0C0"/>
                  </a:outerShdw>
                </a:effectLst>
                <a:latin typeface="Arial"/>
                <a:cs typeface="Arial"/>
              </a:rPr>
              <a:t>Желаю приятного путешествия</a:t>
            </a:r>
          </a:p>
        </p:txBody>
      </p:sp>
      <p:sp>
        <p:nvSpPr>
          <p:cNvPr id="31747" name="AutoShape 6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763000" y="6477000"/>
            <a:ext cx="381000" cy="381000"/>
          </a:xfrm>
          <a:prstGeom prst="actionButtonBeginning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endParaRPr lang="ru-RU"/>
          </a:p>
        </p:txBody>
      </p:sp>
    </p:spTree>
    <p:custDataLst>
      <p:tags r:id="rId1"/>
    </p:custDataLst>
  </p:cSld>
  <p:clrMapOvr>
    <a:masterClrMapping/>
  </p:clrMapOvr>
  <p:transition advTm="2840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autoUpdateAnimBg="0"/>
      <p:bldP spid="2355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pPr eaLnBrk="1" hangingPunct="1"/>
            <a:r>
              <a:rPr lang="ru-RU" sz="4800" smtClean="0"/>
              <a:t>Величайшие чудеса природы</a:t>
            </a: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152400" y="3048000"/>
            <a:ext cx="8991600" cy="35083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chemeClr val="tx2"/>
                </a:solidFill>
              </a:rPr>
              <a:t>Одна из девяти планет Солнечной Системы – наша Земля. Что же может быть примечательного в нашем мире? Чудеса природы – это роскошный тур по некоторым из самых блистательных природных достопримечательностей нашей планеты. Ибо, сколько бы ни было планет в безднах небесных едва ли найдутся места прекраснее, чем Галапагосы, Гималаи или пещеры Фразасси...</a:t>
            </a:r>
          </a:p>
        </p:txBody>
      </p:sp>
      <p:sp>
        <p:nvSpPr>
          <p:cNvPr id="15363" name="AutoShape 4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839200" y="6477000"/>
            <a:ext cx="304800" cy="381000"/>
          </a:xfrm>
          <a:prstGeom prst="actionButtonForwardNex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endParaRPr lang="ru-RU"/>
          </a:p>
        </p:txBody>
      </p:sp>
      <p:pic>
        <p:nvPicPr>
          <p:cNvPr id="15364" name="Picture 5" descr="f189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1181100"/>
            <a:ext cx="16764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spd="med" advTm="15104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 autoUpdateAnimBg="0"/>
      <p:bldP spid="7171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-214313"/>
            <a:ext cx="7772400" cy="1143001"/>
          </a:xfrm>
        </p:spPr>
        <p:txBody>
          <a:bodyPr/>
          <a:lstStyle/>
          <a:p>
            <a:pPr algn="ctr" eaLnBrk="1" hangingPunct="1"/>
            <a:r>
              <a:rPr lang="ru-RU" sz="5400" smtClean="0">
                <a:solidFill>
                  <a:schemeClr val="accent1"/>
                </a:solidFill>
              </a:rPr>
              <a:t>Полярное сияние</a:t>
            </a:r>
          </a:p>
        </p:txBody>
      </p:sp>
      <p:pic>
        <p:nvPicPr>
          <p:cNvPr id="1028" name="Picture 4" descr="1"/>
          <p:cNvPicPr>
            <a:picLocks noChangeAspect="1" noChangeArrowheads="1"/>
          </p:cNvPicPr>
          <p:nvPr/>
        </p:nvPicPr>
        <p:blipFill>
          <a:blip r:embed="rId3">
            <a:lum contrast="6000"/>
          </a:blip>
          <a:srcRect/>
          <a:stretch>
            <a:fillRect/>
          </a:stretch>
        </p:blipFill>
        <p:spPr bwMode="auto">
          <a:xfrm>
            <a:off x="357188" y="2214563"/>
            <a:ext cx="4502150" cy="4214812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6221413" y="2819400"/>
            <a:ext cx="2922587" cy="22828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chemeClr val="tx2"/>
                </a:solidFill>
              </a:rPr>
              <a:t>Таинственные</a:t>
            </a:r>
          </a:p>
          <a:p>
            <a:r>
              <a:rPr lang="ru-RU" sz="2400">
                <a:solidFill>
                  <a:schemeClr val="tx2"/>
                </a:solidFill>
              </a:rPr>
              <a:t>гирлянды и сполохи</a:t>
            </a:r>
          </a:p>
          <a:p>
            <a:r>
              <a:rPr lang="ru-RU" sz="2400">
                <a:solidFill>
                  <a:schemeClr val="tx2"/>
                </a:solidFill>
              </a:rPr>
              <a:t>цветных огней</a:t>
            </a:r>
          </a:p>
          <a:p>
            <a:r>
              <a:rPr lang="ru-RU" sz="2400">
                <a:solidFill>
                  <a:schemeClr val="tx2"/>
                </a:solidFill>
              </a:rPr>
              <a:t>играют в зимнем</a:t>
            </a:r>
          </a:p>
          <a:p>
            <a:r>
              <a:rPr lang="ru-RU" sz="2400">
                <a:solidFill>
                  <a:schemeClr val="tx2"/>
                </a:solidFill>
              </a:rPr>
              <a:t>небе высоких широт.</a:t>
            </a:r>
          </a:p>
        </p:txBody>
      </p:sp>
      <p:sp>
        <p:nvSpPr>
          <p:cNvPr id="1030" name="WordArt 6"/>
          <p:cNvSpPr>
            <a:spLocks noChangeArrowheads="1" noChangeShapeType="1" noTextEdit="1"/>
          </p:cNvSpPr>
          <p:nvPr/>
        </p:nvSpPr>
        <p:spPr bwMode="auto">
          <a:xfrm rot="-1615552">
            <a:off x="6324600" y="5562600"/>
            <a:ext cx="236220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 type="none" w="sm" len="sm"/>
                  <a:tailEnd type="none" w="sm" len="sm"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/>
                  </a:outerShdw>
                </a:effectLst>
                <a:latin typeface="Impact"/>
              </a:rPr>
              <a:t>Норвегия</a:t>
            </a:r>
          </a:p>
        </p:txBody>
      </p:sp>
      <p:sp>
        <p:nvSpPr>
          <p:cNvPr id="16389" name="AutoShape 7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839200" y="6477000"/>
            <a:ext cx="304800" cy="381000"/>
          </a:xfrm>
          <a:prstGeom prst="actionButtonForwardNex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endParaRPr lang="ru-RU"/>
          </a:p>
        </p:txBody>
      </p:sp>
      <p:pic>
        <p:nvPicPr>
          <p:cNvPr id="16390" name="Picture 8" descr="f023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88" y="0"/>
            <a:ext cx="1897062" cy="204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advTm="13296"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 autoUpdateAnimBg="0"/>
      <p:bldP spid="1029" grpId="0" autoUpdateAnimBg="0"/>
      <p:bldP spid="103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-228600"/>
            <a:ext cx="7772400" cy="1143000"/>
          </a:xfrm>
        </p:spPr>
        <p:txBody>
          <a:bodyPr/>
          <a:lstStyle/>
          <a:p>
            <a:pPr algn="ctr" eaLnBrk="1" hangingPunct="1"/>
            <a:r>
              <a:rPr lang="ru-RU" sz="5400" smtClean="0"/>
              <a:t>Мостовая гигантов</a:t>
            </a:r>
          </a:p>
        </p:txBody>
      </p:sp>
      <p:pic>
        <p:nvPicPr>
          <p:cNvPr id="9219" name="Picture 3" descr="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8" y="1785926"/>
            <a:ext cx="3946865" cy="478634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bg2">
                <a:lumMod val="40000"/>
                <a:lumOff val="6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5486400" y="2971800"/>
            <a:ext cx="3179763" cy="11874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ru-RU" sz="2400">
                <a:solidFill>
                  <a:srgbClr val="C8C8C8"/>
                </a:solidFill>
              </a:rPr>
              <a:t>Естественная лестница</a:t>
            </a:r>
          </a:p>
          <a:p>
            <a:r>
              <a:rPr lang="ru-RU" sz="2400">
                <a:solidFill>
                  <a:srgbClr val="C8C8C8"/>
                </a:solidFill>
              </a:rPr>
              <a:t>гигантских размеров,</a:t>
            </a:r>
          </a:p>
          <a:p>
            <a:r>
              <a:rPr lang="ru-RU" sz="2400">
                <a:solidFill>
                  <a:srgbClr val="C8C8C8"/>
                </a:solidFill>
              </a:rPr>
              <a:t>уводящая в море.</a:t>
            </a:r>
          </a:p>
        </p:txBody>
      </p:sp>
      <p:sp>
        <p:nvSpPr>
          <p:cNvPr id="9222" name="WordArt 6"/>
          <p:cNvSpPr>
            <a:spLocks noChangeArrowheads="1" noChangeShapeType="1" noTextEdit="1"/>
          </p:cNvSpPr>
          <p:nvPr/>
        </p:nvSpPr>
        <p:spPr bwMode="auto">
          <a:xfrm>
            <a:off x="5410200" y="5029200"/>
            <a:ext cx="3200400" cy="1219200"/>
          </a:xfrm>
          <a:prstGeom prst="rect">
            <a:avLst/>
          </a:prstGeom>
        </p:spPr>
        <p:txBody>
          <a:bodyPr wrap="none" fromWordArt="1">
            <a:prstTxWarp prst="textDeflateBottom">
              <a:avLst>
                <a:gd name="adj" fmla="val 37657"/>
              </a:avLst>
            </a:prstTxWarp>
            <a:scene3d>
              <a:camera prst="legacyPerspectiveFront">
                <a:rot lat="19799991" lon="19439992" rev="0"/>
              </a:camera>
              <a:lightRig rig="legacyNormal2" dir="t"/>
            </a:scene3d>
            <a:sp3d extrusionH="354000" prstMaterial="legacyMatte">
              <a:extrusionClr>
                <a:srgbClr val="939676"/>
              </a:extrusionClr>
            </a:sp3d>
          </a:bodyPr>
          <a:lstStyle/>
          <a:p>
            <a:pPr algn="ctr"/>
            <a:r>
              <a:rPr lang="ru-RU" sz="28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707070"/>
                    </a:gs>
                    <a:gs pos="50000">
                      <a:srgbClr val="FFFFFF"/>
                    </a:gs>
                    <a:gs pos="100000">
                      <a:srgbClr val="707070"/>
                    </a:gs>
                  </a:gsLst>
                  <a:lin ang="2700000" scaled="1"/>
                </a:gradFill>
                <a:latin typeface="Impact"/>
              </a:rPr>
              <a:t>Северная Ирландия</a:t>
            </a:r>
          </a:p>
        </p:txBody>
      </p:sp>
      <p:sp>
        <p:nvSpPr>
          <p:cNvPr id="17413" name="AutoShape 7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839200" y="6477000"/>
            <a:ext cx="304800" cy="381000"/>
          </a:xfrm>
          <a:prstGeom prst="actionButtonForwardNex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endParaRPr lang="ru-RU"/>
          </a:p>
        </p:txBody>
      </p:sp>
      <p:pic>
        <p:nvPicPr>
          <p:cNvPr id="17414" name="Picture 9" descr="f085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75" y="198438"/>
            <a:ext cx="1285875" cy="1382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advTm="14240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autoUpdateAnimBg="0"/>
      <p:bldP spid="9220" grpId="0" autoUpdateAnimBg="0"/>
      <p:bldP spid="922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228600"/>
            <a:ext cx="7772400" cy="1143000"/>
          </a:xfrm>
        </p:spPr>
        <p:txBody>
          <a:bodyPr/>
          <a:lstStyle/>
          <a:p>
            <a:pPr algn="ctr" eaLnBrk="1" hangingPunct="1"/>
            <a:r>
              <a:rPr lang="ru-RU" sz="5400" smtClean="0">
                <a:solidFill>
                  <a:schemeClr val="accent1"/>
                </a:solidFill>
              </a:rPr>
              <a:t>Пещеры   Фразасси</a:t>
            </a:r>
          </a:p>
        </p:txBody>
      </p:sp>
      <p:pic>
        <p:nvPicPr>
          <p:cNvPr id="10243" name="Picture 3" descr="3"/>
          <p:cNvPicPr>
            <a:picLocks noChangeAspect="1" noChangeArrowheads="1"/>
          </p:cNvPicPr>
          <p:nvPr/>
        </p:nvPicPr>
        <p:blipFill>
          <a:blip r:embed="rId3" cstate="email"/>
          <a:srcRect l="-661"/>
          <a:stretch>
            <a:fillRect/>
          </a:stretch>
        </p:blipFill>
        <p:spPr bwMode="auto">
          <a:xfrm>
            <a:off x="357158" y="1928802"/>
            <a:ext cx="4806787" cy="4486334"/>
          </a:xfrm>
          <a:prstGeom prst="roundRect">
            <a:avLst>
              <a:gd name="adj" fmla="val 16667"/>
            </a:avLst>
          </a:prstGeom>
          <a:ln w="38100">
            <a:solidFill>
              <a:schemeClr val="tx2">
                <a:lumMod val="75000"/>
              </a:schemeClr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5486400" y="2667000"/>
            <a:ext cx="3360738" cy="26479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ru-RU" sz="2400" i="1">
                <a:solidFill>
                  <a:schemeClr val="tx2"/>
                </a:solidFill>
              </a:rPr>
              <a:t>В пещерах известковых</a:t>
            </a:r>
          </a:p>
          <a:p>
            <a:r>
              <a:rPr lang="ru-RU" sz="2400" i="1">
                <a:solidFill>
                  <a:schemeClr val="tx2"/>
                </a:solidFill>
              </a:rPr>
              <a:t>гор Центральной </a:t>
            </a:r>
          </a:p>
          <a:p>
            <a:r>
              <a:rPr lang="ru-RU" sz="2400" i="1">
                <a:solidFill>
                  <a:schemeClr val="tx2"/>
                </a:solidFill>
              </a:rPr>
              <a:t>Италии находятся одни</a:t>
            </a:r>
          </a:p>
          <a:p>
            <a:r>
              <a:rPr lang="ru-RU" sz="2400" i="1">
                <a:solidFill>
                  <a:schemeClr val="tx2"/>
                </a:solidFill>
              </a:rPr>
              <a:t>из самых живописных</a:t>
            </a:r>
          </a:p>
          <a:p>
            <a:r>
              <a:rPr lang="ru-RU" sz="2400" i="1">
                <a:solidFill>
                  <a:schemeClr val="tx2"/>
                </a:solidFill>
              </a:rPr>
              <a:t>в мире образцов</a:t>
            </a:r>
          </a:p>
          <a:p>
            <a:r>
              <a:rPr lang="ru-RU" sz="2400" i="1">
                <a:solidFill>
                  <a:schemeClr val="tx2"/>
                </a:solidFill>
              </a:rPr>
              <a:t>сталактитов и </a:t>
            </a:r>
          </a:p>
          <a:p>
            <a:r>
              <a:rPr lang="ru-RU" sz="2400" i="1">
                <a:solidFill>
                  <a:schemeClr val="tx2"/>
                </a:solidFill>
              </a:rPr>
              <a:t>сталагмитов</a:t>
            </a:r>
          </a:p>
        </p:txBody>
      </p:sp>
      <p:sp>
        <p:nvSpPr>
          <p:cNvPr id="10245" name="WordArt 5" descr="Бумажный пакет"/>
          <p:cNvSpPr>
            <a:spLocks noChangeArrowheads="1" noChangeShapeType="1" noTextEdit="1"/>
          </p:cNvSpPr>
          <p:nvPr/>
        </p:nvSpPr>
        <p:spPr bwMode="auto">
          <a:xfrm rot="-1286570">
            <a:off x="6553200" y="5867400"/>
            <a:ext cx="1981200" cy="4476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8000"/>
                  </a:solidFill>
                  <a:round/>
                  <a:headEnd type="none" w="sm" len="sm"/>
                  <a:tailEnd type="none" w="sm" len="sm"/>
                </a:ln>
                <a:blipFill dpi="0" rotWithShape="0">
                  <a:blip r:embed="rId4"/>
                  <a:srcRect/>
                  <a:tile tx="0" ty="0" sx="100000" sy="100000" flip="none" algn="tl"/>
                </a:blipFill>
                <a:effectLst>
                  <a:outerShdw dist="563972" dir="14049741" sx="125000" sy="125000" algn="tl" rotWithShape="0">
                    <a:srgbClr val="C7DFD3"/>
                  </a:outerShdw>
                </a:effectLst>
                <a:latin typeface="Times New Roman"/>
                <a:cs typeface="Times New Roman"/>
              </a:rPr>
              <a:t>Италия</a:t>
            </a:r>
          </a:p>
        </p:txBody>
      </p:sp>
      <p:sp>
        <p:nvSpPr>
          <p:cNvPr id="18437" name="AutoShape 7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839200" y="6477000"/>
            <a:ext cx="304800" cy="381000"/>
          </a:xfrm>
          <a:prstGeom prst="actionButtonForwardNex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endParaRPr lang="ru-RU"/>
          </a:p>
        </p:txBody>
      </p:sp>
      <p:pic>
        <p:nvPicPr>
          <p:cNvPr id="18438" name="Picture 8" descr="f024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8600" y="838200"/>
            <a:ext cx="936625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advTm="21248"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22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 autoUpdateAnimBg="0"/>
      <p:bldP spid="10244" grpId="0" autoUpdateAnimBg="0"/>
      <p:bldP spid="1024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0" y="-152400"/>
            <a:ext cx="2819400" cy="1143000"/>
          </a:xfrm>
        </p:spPr>
        <p:txBody>
          <a:bodyPr/>
          <a:lstStyle/>
          <a:p>
            <a:pPr eaLnBrk="1" hangingPunct="1"/>
            <a:r>
              <a:rPr lang="ru-RU" sz="5400" i="0" smtClean="0"/>
              <a:t>Гималаи</a:t>
            </a:r>
          </a:p>
        </p:txBody>
      </p:sp>
      <p:pic>
        <p:nvPicPr>
          <p:cNvPr id="13315" name="Picture 3" descr="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357166"/>
            <a:ext cx="5561928" cy="621510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bg2">
                <a:lumMod val="20000"/>
                <a:lumOff val="8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6384925" y="2555875"/>
            <a:ext cx="2751138" cy="11874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ru-RU" sz="2400" i="1">
                <a:solidFill>
                  <a:schemeClr val="tx2"/>
                </a:solidFill>
              </a:rPr>
              <a:t>Высочайшие в мире</a:t>
            </a:r>
          </a:p>
          <a:p>
            <a:r>
              <a:rPr lang="ru-RU" sz="2400" i="1">
                <a:solidFill>
                  <a:schemeClr val="tx2"/>
                </a:solidFill>
              </a:rPr>
              <a:t>горы отделяют</a:t>
            </a:r>
          </a:p>
          <a:p>
            <a:r>
              <a:rPr lang="ru-RU" sz="2400" i="1">
                <a:solidFill>
                  <a:schemeClr val="tx2"/>
                </a:solidFill>
              </a:rPr>
              <a:t>Индостан от Азии</a:t>
            </a:r>
          </a:p>
        </p:txBody>
      </p:sp>
      <p:sp>
        <p:nvSpPr>
          <p:cNvPr id="13318" name="WordArt 6"/>
          <p:cNvSpPr>
            <a:spLocks noChangeArrowheads="1" noChangeShapeType="1" noTextEdit="1"/>
          </p:cNvSpPr>
          <p:nvPr/>
        </p:nvSpPr>
        <p:spPr bwMode="auto">
          <a:xfrm rot="-1893655">
            <a:off x="6089650" y="4697413"/>
            <a:ext cx="3046413" cy="6762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TopLeft"/>
              <a:lightRig rig="legacyNormal3" dir="r"/>
            </a:scene3d>
            <a:sp3d extrusionH="201600" prstMaterial="legacyMetal">
              <a:extrusionClr>
                <a:srgbClr val="FFFFFF"/>
              </a:extrusionClr>
            </a:sp3d>
          </a:bodyPr>
          <a:lstStyle/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CBCBCB"/>
                    </a:gs>
                    <a:gs pos="13000">
                      <a:srgbClr val="5F5F5F"/>
                    </a:gs>
                    <a:gs pos="21001">
                      <a:srgbClr val="5F5F5F"/>
                    </a:gs>
                    <a:gs pos="63000">
                      <a:srgbClr val="FFFFFF"/>
                    </a:gs>
                    <a:gs pos="67000">
                      <a:srgbClr val="B2B2B2"/>
                    </a:gs>
                    <a:gs pos="69000">
                      <a:srgbClr val="292929"/>
                    </a:gs>
                    <a:gs pos="82001">
                      <a:srgbClr val="777777"/>
                    </a:gs>
                    <a:gs pos="100000">
                      <a:srgbClr val="EAEAEA"/>
                    </a:gs>
                  </a:gsLst>
                  <a:lin ang="7260000" scaled="1"/>
                </a:gradFill>
                <a:latin typeface="Times New Roman"/>
                <a:cs typeface="Times New Roman"/>
              </a:rPr>
              <a:t>Горная страна</a:t>
            </a:r>
          </a:p>
        </p:txBody>
      </p:sp>
      <p:sp>
        <p:nvSpPr>
          <p:cNvPr id="21509" name="AutoShape 7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763000" y="6477000"/>
            <a:ext cx="381000" cy="381000"/>
          </a:xfrm>
          <a:prstGeom prst="actionButtonForwardNex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endParaRPr lang="ru-RU"/>
          </a:p>
        </p:txBody>
      </p:sp>
    </p:spTree>
    <p:custDataLst>
      <p:tags r:id="rId1"/>
    </p:custDataLst>
  </p:cSld>
  <p:clrMapOvr>
    <a:masterClrMapping/>
  </p:clrMapOvr>
  <p:transition advTm="15248"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2" dur="5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 autoUpdateAnimBg="0"/>
      <p:bldP spid="13316" grpId="0" autoUpdateAnimBg="0"/>
      <p:bldP spid="1331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4267200" cy="838200"/>
          </a:xfrm>
        </p:spPr>
        <p:txBody>
          <a:bodyPr/>
          <a:lstStyle/>
          <a:p>
            <a:pPr algn="ctr" eaLnBrk="1" hangingPunct="1"/>
            <a:r>
              <a:rPr lang="ru-RU" sz="5400" i="0" smtClean="0"/>
              <a:t>Кели Муту</a:t>
            </a:r>
          </a:p>
        </p:txBody>
      </p:sp>
      <p:pic>
        <p:nvPicPr>
          <p:cNvPr id="14339" name="Picture 3" descr="6"/>
          <p:cNvPicPr>
            <a:picLocks noChangeAspect="1" noChangeArrowheads="1"/>
          </p:cNvPicPr>
          <p:nvPr/>
        </p:nvPicPr>
        <p:blipFill>
          <a:blip r:embed="rId3" cstate="email">
            <a:lum contrast="18000"/>
          </a:blip>
          <a:srcRect/>
          <a:stretch>
            <a:fillRect/>
          </a:stretch>
        </p:blipFill>
        <p:spPr bwMode="auto">
          <a:xfrm>
            <a:off x="228600" y="1652588"/>
            <a:ext cx="5638800" cy="5205412"/>
          </a:xfrm>
          <a:prstGeom prst="roundRect">
            <a:avLst>
              <a:gd name="adj" fmla="val 16667"/>
            </a:avLst>
          </a:prstGeom>
          <a:ln w="38100">
            <a:solidFill>
              <a:srgbClr val="FFC0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2531" name="Text Box 4"/>
          <p:cNvSpPr txBox="1">
            <a:spLocks noChangeArrowheads="1"/>
          </p:cNvSpPr>
          <p:nvPr/>
        </p:nvSpPr>
        <p:spPr bwMode="auto">
          <a:xfrm>
            <a:off x="6613525" y="-111125"/>
            <a:ext cx="18415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algn="ctr"/>
            <a:endParaRPr lang="ru-RU" sz="2400"/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1981200" y="0"/>
            <a:ext cx="1598613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algn="ctr"/>
            <a:r>
              <a:rPr lang="ru-RU" sz="2400">
                <a:solidFill>
                  <a:schemeClr val="tx2"/>
                </a:solidFill>
              </a:rPr>
              <a:t>Индонезия</a:t>
            </a:r>
          </a:p>
        </p:txBody>
      </p:sp>
      <p:sp>
        <p:nvSpPr>
          <p:cNvPr id="22533" name="Text Box 6"/>
          <p:cNvSpPr txBox="1">
            <a:spLocks noChangeArrowheads="1"/>
          </p:cNvSpPr>
          <p:nvPr/>
        </p:nvSpPr>
        <p:spPr bwMode="auto">
          <a:xfrm>
            <a:off x="6232525" y="2479675"/>
            <a:ext cx="18415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algn="ctr"/>
            <a:endParaRPr lang="ru-RU" sz="2400" i="1"/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6689725" y="2632075"/>
            <a:ext cx="18415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algn="ctr"/>
            <a:endParaRPr lang="ru-RU" sz="2400" i="1"/>
          </a:p>
        </p:txBody>
      </p:sp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5943600" y="2895600"/>
            <a:ext cx="2971800" cy="11874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r>
              <a:rPr lang="ru-RU" sz="2400" i="1">
                <a:solidFill>
                  <a:schemeClr val="tx2"/>
                </a:solidFill>
              </a:rPr>
              <a:t>Три цветных озера лежат в кратере вулкана.</a:t>
            </a:r>
          </a:p>
        </p:txBody>
      </p:sp>
      <p:sp>
        <p:nvSpPr>
          <p:cNvPr id="22536" name="Text Box 9"/>
          <p:cNvSpPr txBox="1">
            <a:spLocks noChangeArrowheads="1"/>
          </p:cNvSpPr>
          <p:nvPr/>
        </p:nvSpPr>
        <p:spPr bwMode="auto">
          <a:xfrm>
            <a:off x="6461125" y="5472113"/>
            <a:ext cx="184150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algn="ctr"/>
            <a:endParaRPr lang="ru-RU" sz="1600" i="1"/>
          </a:p>
        </p:txBody>
      </p:sp>
      <p:sp>
        <p:nvSpPr>
          <p:cNvPr id="14346" name="Text Box 10"/>
          <p:cNvSpPr txBox="1">
            <a:spLocks noChangeArrowheads="1"/>
          </p:cNvSpPr>
          <p:nvPr/>
        </p:nvSpPr>
        <p:spPr bwMode="auto">
          <a:xfrm>
            <a:off x="5943600" y="4267200"/>
            <a:ext cx="3048000" cy="26781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r>
              <a:rPr lang="ru-RU" sz="2400" i="1">
                <a:solidFill>
                  <a:schemeClr val="tx2"/>
                </a:solidFill>
              </a:rPr>
              <a:t>Трудно поверить, что поразительно яркие краски этих озер</a:t>
            </a:r>
          </a:p>
          <a:p>
            <a:r>
              <a:rPr lang="ru-RU" sz="2400" i="1">
                <a:solidFill>
                  <a:schemeClr val="tx2"/>
                </a:solidFill>
              </a:rPr>
              <a:t>исключительно</a:t>
            </a:r>
          </a:p>
          <a:p>
            <a:r>
              <a:rPr lang="ru-RU" sz="2400" i="1">
                <a:solidFill>
                  <a:schemeClr val="tx2"/>
                </a:solidFill>
              </a:rPr>
              <a:t>природного происхождения</a:t>
            </a:r>
          </a:p>
        </p:txBody>
      </p:sp>
      <p:sp>
        <p:nvSpPr>
          <p:cNvPr id="22538" name="AutoShape 11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710613" y="6477000"/>
            <a:ext cx="433387" cy="381000"/>
          </a:xfrm>
          <a:prstGeom prst="actionButtonForwardNex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endParaRPr lang="ru-RU"/>
          </a:p>
        </p:txBody>
      </p:sp>
      <p:pic>
        <p:nvPicPr>
          <p:cNvPr id="22539" name="Picture 12" descr="f317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24800" y="1524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advTm="15280"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2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7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2" dur="5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4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autoUpdateAnimBg="0"/>
      <p:bldP spid="14341" grpId="0" autoUpdateAnimBg="0"/>
      <p:bldP spid="14343" grpId="0" autoUpdateAnimBg="0"/>
      <p:bldP spid="14344" grpId="0" autoUpdateAnimBg="0"/>
      <p:bldP spid="14346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4572000" cy="1143000"/>
          </a:xfrm>
        </p:spPr>
        <p:txBody>
          <a:bodyPr/>
          <a:lstStyle/>
          <a:p>
            <a:pPr eaLnBrk="1" hangingPunct="1"/>
            <a:r>
              <a:rPr lang="ru-RU" sz="5400" i="0" smtClean="0"/>
              <a:t>Девилс-Тауэр</a:t>
            </a:r>
          </a:p>
        </p:txBody>
      </p:sp>
      <p:pic>
        <p:nvPicPr>
          <p:cNvPr id="16387" name="Picture 3" descr="8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8" y="1142985"/>
            <a:ext cx="4286280" cy="5701546"/>
          </a:xfrm>
          <a:prstGeom prst="roundRect">
            <a:avLst>
              <a:gd name="adj" fmla="val 16667"/>
            </a:avLst>
          </a:prstGeom>
          <a:ln w="38100">
            <a:solidFill>
              <a:schemeClr val="tx2">
                <a:lumMod val="60000"/>
                <a:lumOff val="40000"/>
              </a:schemeClr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4779963" y="3114675"/>
            <a:ext cx="4014787" cy="18002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ru-RU" sz="2800" i="1">
                <a:solidFill>
                  <a:schemeClr val="tx2"/>
                </a:solidFill>
              </a:rPr>
              <a:t>Столбчатый монолит</a:t>
            </a:r>
          </a:p>
          <a:p>
            <a:r>
              <a:rPr lang="ru-RU" sz="2800" i="1">
                <a:solidFill>
                  <a:schemeClr val="tx2"/>
                </a:solidFill>
              </a:rPr>
              <a:t>вулканической породы</a:t>
            </a:r>
          </a:p>
          <a:p>
            <a:r>
              <a:rPr lang="ru-RU" sz="2800" i="1">
                <a:solidFill>
                  <a:schemeClr val="tx2"/>
                </a:solidFill>
              </a:rPr>
              <a:t>высится на равнинах</a:t>
            </a:r>
          </a:p>
          <a:p>
            <a:r>
              <a:rPr lang="ru-RU" sz="2800" i="1">
                <a:solidFill>
                  <a:schemeClr val="tx2"/>
                </a:solidFill>
              </a:rPr>
              <a:t>северо-восточной части</a:t>
            </a:r>
            <a:r>
              <a:rPr lang="ru-RU" sz="2400" i="1"/>
              <a:t>.</a:t>
            </a:r>
          </a:p>
        </p:txBody>
      </p:sp>
      <p:sp>
        <p:nvSpPr>
          <p:cNvPr id="16391" name="WordArt 7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6248400" y="5486400"/>
            <a:ext cx="1524000" cy="876300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0356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:ln>
                <a:pattFill prst="dashHorz">
                  <a:fgClr>
                    <a:srgbClr val="808080"/>
                  </a:fgClr>
                  <a:bgClr>
                    <a:srgbClr val="FFFF00"/>
                  </a:bgClr>
                </a:pattFill>
                <a:effectLst>
                  <a:outerShdw dist="45791" dir="2021404" algn="ctr" rotWithShape="0">
                    <a:srgbClr val="808080"/>
                  </a:outerShdw>
                </a:effectLst>
                <a:latin typeface="Arial"/>
                <a:cs typeface="Arial"/>
              </a:rPr>
              <a:t>США</a:t>
            </a:r>
          </a:p>
        </p:txBody>
      </p:sp>
      <p:sp>
        <p:nvSpPr>
          <p:cNvPr id="24581" name="AutoShape 8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710613" y="6477000"/>
            <a:ext cx="433387" cy="381000"/>
          </a:xfrm>
          <a:prstGeom prst="actionButtonForwardNex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endParaRPr lang="ru-RU"/>
          </a:p>
        </p:txBody>
      </p:sp>
      <p:pic>
        <p:nvPicPr>
          <p:cNvPr id="24582" name="Picture 10" descr="f085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053388" y="228600"/>
            <a:ext cx="8509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advTm="16768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5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5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 autoUpdateAnimBg="0"/>
      <p:bldP spid="16390" grpId="0" autoUpdateAnimBg="0"/>
      <p:bldP spid="1639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81000"/>
            <a:ext cx="4343400" cy="1143000"/>
          </a:xfrm>
        </p:spPr>
        <p:txBody>
          <a:bodyPr/>
          <a:lstStyle/>
          <a:p>
            <a:pPr algn="ctr" eaLnBrk="1" hangingPunct="1"/>
            <a:r>
              <a:rPr lang="ru-RU" sz="4800" i="0" smtClean="0"/>
              <a:t>Карлбадские</a:t>
            </a:r>
            <a:br>
              <a:rPr lang="ru-RU" sz="4800" i="0" smtClean="0"/>
            </a:br>
            <a:r>
              <a:rPr lang="ru-RU" sz="4800" i="0" smtClean="0"/>
              <a:t>пещеры</a:t>
            </a:r>
          </a:p>
        </p:txBody>
      </p:sp>
      <p:pic>
        <p:nvPicPr>
          <p:cNvPr id="18436" name="Picture 4" descr="10"/>
          <p:cNvPicPr>
            <a:picLocks noChangeAspect="1" noChangeArrowheads="1"/>
          </p:cNvPicPr>
          <p:nvPr/>
        </p:nvPicPr>
        <p:blipFill>
          <a:blip r:embed="rId3" cstate="email">
            <a:lum bright="12000" contrast="22000"/>
          </a:blip>
          <a:srcRect/>
          <a:stretch>
            <a:fillRect/>
          </a:stretch>
        </p:blipFill>
        <p:spPr bwMode="auto">
          <a:xfrm>
            <a:off x="357158" y="1600199"/>
            <a:ext cx="4143404" cy="5148583"/>
          </a:xfrm>
          <a:prstGeom prst="roundRect">
            <a:avLst>
              <a:gd name="adj" fmla="val 16667"/>
            </a:avLst>
          </a:prstGeom>
          <a:ln w="38100">
            <a:solidFill>
              <a:schemeClr val="tx2">
                <a:lumMod val="60000"/>
                <a:lumOff val="40000"/>
              </a:schemeClr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5410200" y="3048000"/>
            <a:ext cx="3368675" cy="19177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ru-RU" sz="2400" i="1">
                <a:solidFill>
                  <a:schemeClr val="tx2"/>
                </a:solidFill>
              </a:rPr>
              <a:t>Мили изысканных залов</a:t>
            </a:r>
          </a:p>
          <a:p>
            <a:r>
              <a:rPr lang="ru-RU" sz="2400" i="1">
                <a:solidFill>
                  <a:schemeClr val="tx2"/>
                </a:solidFill>
              </a:rPr>
              <a:t>и галерей, вырезанных в </a:t>
            </a:r>
            <a:br>
              <a:rPr lang="ru-RU" sz="2400" i="1">
                <a:solidFill>
                  <a:schemeClr val="tx2"/>
                </a:solidFill>
              </a:rPr>
            </a:br>
            <a:r>
              <a:rPr lang="ru-RU" sz="2400" i="1">
                <a:solidFill>
                  <a:schemeClr val="tx2"/>
                </a:solidFill>
              </a:rPr>
              <a:t>толще гор Гуадалупе в </a:t>
            </a:r>
            <a:br>
              <a:rPr lang="ru-RU" sz="2400" i="1">
                <a:solidFill>
                  <a:schemeClr val="tx2"/>
                </a:solidFill>
              </a:rPr>
            </a:br>
            <a:r>
              <a:rPr lang="ru-RU" sz="2400" i="1">
                <a:solidFill>
                  <a:schemeClr val="tx2"/>
                </a:solidFill>
              </a:rPr>
              <a:t>Нью-Мехико</a:t>
            </a:r>
            <a:r>
              <a:rPr lang="ru-RU" sz="2400" i="1"/>
              <a:t>.</a:t>
            </a:r>
          </a:p>
          <a:p>
            <a:endParaRPr lang="ru-RU" sz="2400" i="1"/>
          </a:p>
        </p:txBody>
      </p:sp>
      <p:sp>
        <p:nvSpPr>
          <p:cNvPr id="26628" name="Text Box 7"/>
          <p:cNvSpPr txBox="1">
            <a:spLocks noChangeArrowheads="1"/>
          </p:cNvSpPr>
          <p:nvPr/>
        </p:nvSpPr>
        <p:spPr bwMode="auto">
          <a:xfrm>
            <a:off x="5927725" y="2936875"/>
            <a:ext cx="18415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algn="ctr"/>
            <a:endParaRPr lang="ru-RU" sz="2400"/>
          </a:p>
        </p:txBody>
      </p:sp>
      <p:sp>
        <p:nvSpPr>
          <p:cNvPr id="26629" name="Text Box 9"/>
          <p:cNvSpPr txBox="1">
            <a:spLocks noChangeArrowheads="1"/>
          </p:cNvSpPr>
          <p:nvPr/>
        </p:nvSpPr>
        <p:spPr bwMode="auto">
          <a:xfrm>
            <a:off x="5927725" y="2860675"/>
            <a:ext cx="18415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algn="ctr"/>
            <a:endParaRPr lang="ru-RU" sz="2400"/>
          </a:p>
        </p:txBody>
      </p:sp>
      <p:sp>
        <p:nvSpPr>
          <p:cNvPr id="18443" name="WordArt 11"/>
          <p:cNvSpPr>
            <a:spLocks noChangeArrowheads="1" noChangeShapeType="1" noTextEdit="1"/>
          </p:cNvSpPr>
          <p:nvPr/>
        </p:nvSpPr>
        <p:spPr bwMode="auto">
          <a:xfrm rot="837567">
            <a:off x="5937250" y="5761038"/>
            <a:ext cx="144780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 type="none" w="sm" len="sm"/>
                  <a:tailEnd type="none" w="sm" len="sm"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20760000" scaled="1"/>
                </a:gradFill>
                <a:effectLst>
                  <a:outerShdw dist="35921" dir="2700000" sy="50000" kx="2115830" algn="bl" rotWithShape="0">
                    <a:srgbClr val="C0C0C0"/>
                  </a:outerShdw>
                </a:effectLst>
                <a:latin typeface="Arial"/>
                <a:cs typeface="Arial"/>
              </a:rPr>
              <a:t>США</a:t>
            </a:r>
          </a:p>
        </p:txBody>
      </p:sp>
      <p:sp>
        <p:nvSpPr>
          <p:cNvPr id="26631" name="AutoShape 12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710613" y="6477000"/>
            <a:ext cx="433387" cy="381000"/>
          </a:xfrm>
          <a:prstGeom prst="actionButtonForwardNex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endParaRPr lang="ru-RU"/>
          </a:p>
        </p:txBody>
      </p:sp>
      <p:pic>
        <p:nvPicPr>
          <p:cNvPr id="26632" name="Picture 13" descr="f024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48600" y="4648200"/>
            <a:ext cx="936625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advTm="14032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5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autoUpdateAnimBg="0"/>
      <p:bldP spid="18437" grpId="0" autoUpdateAnimBg="0"/>
      <p:bldP spid="18443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5|7.2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6|2.7|2.4|3.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8|1.8|3.2|3.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8|7.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7|5.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2|2.3|2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4|1.9|2.|3.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8|3.4|2.8|4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|1.4|2.1|1.9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|2.1|1.5|1.8|2.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7|3.4|3.4|2.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1.9|1.9|1.7"/>
</p:tagLst>
</file>

<file path=ppt/theme/theme1.xml><?xml version="1.0" encoding="utf-8"?>
<a:theme xmlns:a="http://schemas.openxmlformats.org/drawingml/2006/main" name="Метеор">
  <a:themeElements>
    <a:clrScheme name="Метеор 1">
      <a:dk1>
        <a:srgbClr val="5F5F5F"/>
      </a:dk1>
      <a:lt1>
        <a:srgbClr val="FFFFCC"/>
      </a:lt1>
      <a:dk2>
        <a:srgbClr val="000000"/>
      </a:dk2>
      <a:lt2>
        <a:srgbClr val="FFCC66"/>
      </a:lt2>
      <a:accent1>
        <a:srgbClr val="FF9933"/>
      </a:accent1>
      <a:accent2>
        <a:srgbClr val="CC0066"/>
      </a:accent2>
      <a:accent3>
        <a:srgbClr val="AAAAAA"/>
      </a:accent3>
      <a:accent4>
        <a:srgbClr val="DADAAE"/>
      </a:accent4>
      <a:accent5>
        <a:srgbClr val="FFCAAD"/>
      </a:accent5>
      <a:accent6>
        <a:srgbClr val="B9005C"/>
      </a:accent6>
      <a:hlink>
        <a:srgbClr val="CC00CC"/>
      </a:hlink>
      <a:folHlink>
        <a:srgbClr val="990099"/>
      </a:folHlink>
    </a:clrScheme>
    <a:fontScheme name="Метеор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Метеор 1">
        <a:dk1>
          <a:srgbClr val="5F5F5F"/>
        </a:dk1>
        <a:lt1>
          <a:srgbClr val="FFFFCC"/>
        </a:lt1>
        <a:dk2>
          <a:srgbClr val="000000"/>
        </a:dk2>
        <a:lt2>
          <a:srgbClr val="FFCC66"/>
        </a:lt2>
        <a:accent1>
          <a:srgbClr val="FF9933"/>
        </a:accent1>
        <a:accent2>
          <a:srgbClr val="CC0066"/>
        </a:accent2>
        <a:accent3>
          <a:srgbClr val="AAAAAA"/>
        </a:accent3>
        <a:accent4>
          <a:srgbClr val="DADAAE"/>
        </a:accent4>
        <a:accent5>
          <a:srgbClr val="FFCAAD"/>
        </a:accent5>
        <a:accent6>
          <a:srgbClr val="B9005C"/>
        </a:accent6>
        <a:hlink>
          <a:srgbClr val="CC00CC"/>
        </a:hlink>
        <a:folHlink>
          <a:srgbClr val="9900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Метеор 2">
        <a:dk1>
          <a:srgbClr val="000000"/>
        </a:dk1>
        <a:lt1>
          <a:srgbClr val="FFFFFF"/>
        </a:lt1>
        <a:dk2>
          <a:srgbClr val="FF9900"/>
        </a:dk2>
        <a:lt2>
          <a:srgbClr val="5F5F5F"/>
        </a:lt2>
        <a:accent1>
          <a:srgbClr val="FF9933"/>
        </a:accent1>
        <a:accent2>
          <a:srgbClr val="CC0066"/>
        </a:accent2>
        <a:accent3>
          <a:srgbClr val="FFFFFF"/>
        </a:accent3>
        <a:accent4>
          <a:srgbClr val="000000"/>
        </a:accent4>
        <a:accent5>
          <a:srgbClr val="FFCAAD"/>
        </a:accent5>
        <a:accent6>
          <a:srgbClr val="B9005C"/>
        </a:accent6>
        <a:hlink>
          <a:srgbClr val="CC00CC"/>
        </a:hlink>
        <a:folHlink>
          <a:srgbClr val="9900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Метеор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Designs\Метеор.pot</Template>
  <TotalTime>802</TotalTime>
  <Words>191</Words>
  <Application>Microsoft PowerPoint</Application>
  <PresentationFormat>Экран (4:3)</PresentationFormat>
  <Paragraphs>51</Paragraphs>
  <Slides>12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2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Times New Roman</vt:lpstr>
      <vt:lpstr>Arial</vt:lpstr>
      <vt:lpstr>Calibri</vt:lpstr>
      <vt:lpstr>Метеор</vt:lpstr>
      <vt:lpstr>Метеор</vt:lpstr>
      <vt:lpstr>Слайд 1</vt:lpstr>
      <vt:lpstr>Величайшие чудеса природы</vt:lpstr>
      <vt:lpstr>Полярное сияние</vt:lpstr>
      <vt:lpstr>Мостовая гигантов</vt:lpstr>
      <vt:lpstr>Пещеры   Фразасси</vt:lpstr>
      <vt:lpstr>Гималаи</vt:lpstr>
      <vt:lpstr>Кели Муту</vt:lpstr>
      <vt:lpstr>Девилс-Тауэр</vt:lpstr>
      <vt:lpstr>Карлбадские пещеры</vt:lpstr>
      <vt:lpstr>Водопад   Анхель</vt:lpstr>
      <vt:lpstr>Большой барьерный риф</vt:lpstr>
      <vt:lpstr>Слайд 12</vt:lpstr>
    </vt:vector>
  </TitlesOfParts>
  <Company>..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Чудеса природы</dc:title>
  <dc:creator>citt029</dc:creator>
  <cp:lastModifiedBy>Admin</cp:lastModifiedBy>
  <cp:revision>36</cp:revision>
  <dcterms:created xsi:type="dcterms:W3CDTF">2003-02-05T11:01:00Z</dcterms:created>
  <dcterms:modified xsi:type="dcterms:W3CDTF">2013-03-19T08:10:06Z</dcterms:modified>
</cp:coreProperties>
</file>