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71" r:id="rId6"/>
    <p:sldId id="272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69" r:id="rId16"/>
    <p:sldId id="260" r:id="rId17"/>
    <p:sldId id="261" r:id="rId18"/>
    <p:sldId id="273" r:id="rId19"/>
    <p:sldId id="275" r:id="rId20"/>
    <p:sldId id="274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88" autoAdjust="0"/>
    <p:restoredTop sz="94714" autoAdjust="0"/>
  </p:normalViewPr>
  <p:slideViewPr>
    <p:cSldViewPr>
      <p:cViewPr varScale="1">
        <p:scale>
          <a:sx n="69" d="100"/>
          <a:sy n="69" d="100"/>
        </p:scale>
        <p:origin x="-51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F8B3E-B649-4E50-95B7-DE487A72DA5B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21A0187-E1F1-424A-AD63-4131DDF9D9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F8B3E-B649-4E50-95B7-DE487A72DA5B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A0187-E1F1-424A-AD63-4131DDF9D9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F8B3E-B649-4E50-95B7-DE487A72DA5B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A0187-E1F1-424A-AD63-4131DDF9D9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4BF8B3E-B649-4E50-95B7-DE487A72DA5B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C21A0187-E1F1-424A-AD63-4131DDF9D9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F8B3E-B649-4E50-95B7-DE487A72DA5B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A0187-E1F1-424A-AD63-4131DDF9D9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F8B3E-B649-4E50-95B7-DE487A72DA5B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A0187-E1F1-424A-AD63-4131DDF9D9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A0187-E1F1-424A-AD63-4131DDF9D9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F8B3E-B649-4E50-95B7-DE487A72DA5B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F8B3E-B649-4E50-95B7-DE487A72DA5B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A0187-E1F1-424A-AD63-4131DDF9D9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F8B3E-B649-4E50-95B7-DE487A72DA5B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A0187-E1F1-424A-AD63-4131DDF9D9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4BF8B3E-B649-4E50-95B7-DE487A72DA5B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21A0187-E1F1-424A-AD63-4131DDF9D9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F8B3E-B649-4E50-95B7-DE487A72DA5B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21A0187-E1F1-424A-AD63-4131DDF9D9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4BF8B3E-B649-4E50-95B7-DE487A72DA5B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C21A0187-E1F1-424A-AD63-4131DDF9D9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052736"/>
            <a:ext cx="8892480" cy="1728192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/>
              <a:t>«Февраль-февраль, солдатский месяц…» </a:t>
            </a:r>
            <a:endParaRPr lang="ru-RU" sz="6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68-1129-01195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1196752"/>
            <a:ext cx="7200800" cy="50583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825012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Дом Павлова в наши дни. Волгоград.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42110.p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980728"/>
            <a:ext cx="7416824" cy="55693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-171400"/>
            <a:ext cx="7498080" cy="1143000"/>
          </a:xfrm>
        </p:spPr>
        <p:txBody>
          <a:bodyPr/>
          <a:lstStyle/>
          <a:p>
            <a:r>
              <a:rPr lang="ru-RU" dirty="0" smtClean="0"/>
              <a:t>Мамаев Курган.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мемориал шивы и дурги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75656" y="1628800"/>
            <a:ext cx="6624736" cy="47615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332656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Мамаев Курган.</a:t>
            </a:r>
            <a:br>
              <a:rPr lang="ru-RU" dirty="0" smtClean="0"/>
            </a:br>
            <a:r>
              <a:rPr lang="ru-RU" dirty="0" smtClean="0"/>
              <a:t>Мемориал Шивы и </a:t>
            </a:r>
            <a:r>
              <a:rPr lang="ru-RU" dirty="0" err="1" smtClean="0"/>
              <a:t>Дурги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scn214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332656"/>
            <a:ext cx="7920880" cy="59406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_315f0_34109c07_X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55776" y="239392"/>
            <a:ext cx="4536504" cy="66186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mamaev_kurga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404664"/>
            <a:ext cx="8100392" cy="60752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овармия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1268760"/>
            <a:ext cx="7488832" cy="50175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8229600" cy="1219200"/>
          </a:xfrm>
        </p:spPr>
        <p:txBody>
          <a:bodyPr/>
          <a:lstStyle/>
          <a:p>
            <a:r>
              <a:rPr lang="ru-RU" dirty="0" smtClean="0"/>
              <a:t>Советские солдаты.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оварм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548680"/>
            <a:ext cx="8157004" cy="54726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evastopol__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238540"/>
            <a:ext cx="7992888" cy="49267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219200"/>
          </a:xfrm>
        </p:spPr>
        <p:txBody>
          <a:bodyPr/>
          <a:lstStyle/>
          <a:p>
            <a:r>
              <a:rPr lang="ru-RU" dirty="0" smtClean="0"/>
              <a:t>Военные корабли.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_521b9_fe2219da_X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764704"/>
            <a:ext cx="8496944" cy="49919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талинград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268760"/>
            <a:ext cx="8288681" cy="50405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219200"/>
          </a:xfrm>
        </p:spPr>
        <p:txBody>
          <a:bodyPr/>
          <a:lstStyle/>
          <a:p>
            <a:r>
              <a:rPr lang="ru-RU" smtClean="0"/>
              <a:t>Сталинград  </a:t>
            </a:r>
            <a:r>
              <a:rPr lang="ru-RU" dirty="0" smtClean="0"/>
              <a:t>до войны.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_82a64_647f8fe5_X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1412776"/>
            <a:ext cx="7272808" cy="48636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Самый крупный военный корабль во время ВОВ.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5d21c3-stalin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47664" y="1340768"/>
            <a:ext cx="6192688" cy="48922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Карта контрнаступления советских войск.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_a061_7014f193_X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1340768"/>
            <a:ext cx="6840760" cy="50735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0"/>
            <a:ext cx="8229600" cy="1219200"/>
          </a:xfrm>
        </p:spPr>
        <p:txBody>
          <a:bodyPr/>
          <a:lstStyle/>
          <a:p>
            <a:r>
              <a:rPr lang="ru-RU" dirty="0" smtClean="0"/>
              <a:t>Сталинградская битва.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x_b0c1c60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404664"/>
            <a:ext cx="7920880" cy="61373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836712"/>
            <a:ext cx="8697436" cy="51845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article_image-image-article.f1a14a82-0675-45ff-9aa9-e4a96aaa404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1192480"/>
            <a:ext cx="7416824" cy="50912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0"/>
            <a:ext cx="8229600" cy="1219200"/>
          </a:xfrm>
        </p:spPr>
        <p:txBody>
          <a:bodyPr/>
          <a:lstStyle/>
          <a:p>
            <a:r>
              <a:rPr lang="ru-RU" dirty="0" smtClean="0"/>
              <a:t>Победа!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74160648_den_pobeduy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692696"/>
            <a:ext cx="8424936" cy="52595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80_pr_550x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39752" y="116632"/>
            <a:ext cx="4824536" cy="65518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5884ab2ad1afcd9679650330b7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1034734"/>
            <a:ext cx="7200800" cy="5400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-171400"/>
            <a:ext cx="7498080" cy="1143000"/>
          </a:xfrm>
        </p:spPr>
        <p:txBody>
          <a:bodyPr/>
          <a:lstStyle/>
          <a:p>
            <a:r>
              <a:rPr lang="ru-RU" dirty="0" smtClean="0"/>
              <a:t>Вечный огонь.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талинград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052736"/>
            <a:ext cx="8574316" cy="48996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тоидзе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55776" y="260648"/>
            <a:ext cx="4357713" cy="63367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овармия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35696" y="1196752"/>
            <a:ext cx="5256584" cy="52565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0"/>
            <a:ext cx="7498080" cy="1143000"/>
          </a:xfrm>
        </p:spPr>
        <p:txBody>
          <a:bodyPr/>
          <a:lstStyle/>
          <a:p>
            <a:r>
              <a:rPr lang="ru-RU" dirty="0" smtClean="0"/>
              <a:t>Советская армия.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talingradskaya-bitv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260648"/>
            <a:ext cx="8280920" cy="62106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x_7dce5fe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03648" y="1196752"/>
            <a:ext cx="6408712" cy="51036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0"/>
            <a:ext cx="749808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Карта Сталинградской битвы.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фашистбомбар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1340768"/>
            <a:ext cx="6984776" cy="4876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7674056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Фашистский бомбардировщик.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avlov's_Hous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1556792"/>
            <a:ext cx="7344816" cy="47654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Дом Павлова после окончания Сталинградской битвы.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69</TotalTime>
  <Words>68</Words>
  <Application>Microsoft Office PowerPoint</Application>
  <PresentationFormat>Экран (4:3)</PresentationFormat>
  <Paragraphs>16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Бумажная</vt:lpstr>
      <vt:lpstr>«Февраль-февраль, солдатский месяц…» </vt:lpstr>
      <vt:lpstr>Сталинград  до войны.</vt:lpstr>
      <vt:lpstr>Презентация PowerPoint</vt:lpstr>
      <vt:lpstr>Презентация PowerPoint</vt:lpstr>
      <vt:lpstr>Советская армия.</vt:lpstr>
      <vt:lpstr>Презентация PowerPoint</vt:lpstr>
      <vt:lpstr>Карта Сталинградской битвы.</vt:lpstr>
      <vt:lpstr>Фашистский бомбардировщик.</vt:lpstr>
      <vt:lpstr>Дом Павлова после окончания Сталинградской битвы.</vt:lpstr>
      <vt:lpstr>Дом Павлова в наши дни. Волгоград.</vt:lpstr>
      <vt:lpstr>Мамаев Курган.</vt:lpstr>
      <vt:lpstr>Мамаев Курган. Мемориал Шивы и Дурги.</vt:lpstr>
      <vt:lpstr>Презентация PowerPoint</vt:lpstr>
      <vt:lpstr>Презентация PowerPoint</vt:lpstr>
      <vt:lpstr>Презентация PowerPoint</vt:lpstr>
      <vt:lpstr>Советские солдаты.</vt:lpstr>
      <vt:lpstr>Презентация PowerPoint</vt:lpstr>
      <vt:lpstr>Военные корабли.</vt:lpstr>
      <vt:lpstr>Презентация PowerPoint</vt:lpstr>
      <vt:lpstr>Самый крупный военный корабль во время ВОВ.</vt:lpstr>
      <vt:lpstr>Карта контрнаступления советских войск.</vt:lpstr>
      <vt:lpstr>Сталинградская битва.</vt:lpstr>
      <vt:lpstr>Презентация PowerPoint</vt:lpstr>
      <vt:lpstr>Презентация PowerPoint</vt:lpstr>
      <vt:lpstr>Победа!</vt:lpstr>
      <vt:lpstr>Презентация PowerPoint</vt:lpstr>
      <vt:lpstr>Презентация PowerPoint</vt:lpstr>
      <vt:lpstr>Вечный огонь.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«Февраль-февраль, солдатский месяц…»</dc:title>
  <dc:creator>1</dc:creator>
  <cp:lastModifiedBy>Учитель</cp:lastModifiedBy>
  <cp:revision>9</cp:revision>
  <dcterms:created xsi:type="dcterms:W3CDTF">2013-02-24T16:25:24Z</dcterms:created>
  <dcterms:modified xsi:type="dcterms:W3CDTF">2013-02-28T09:39:58Z</dcterms:modified>
</cp:coreProperties>
</file>