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81813" cy="10002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93390-EB43-45EE-8F57-BE4AD01613E8}" type="datetimeFigureOut">
              <a:rPr lang="en-US" smtClean="0"/>
              <a:pPr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decor-doma.ru/published/publicdata/DECORD15WA/attachments/SC/products_pictures/MX-8601-13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obigrushke.ru/wp-content/uploads/2011/11/%D1%80%D0%B8%D0%BC%D1%81%D0%BA%D0%B8%D0%B5-%D1%86%D0%B8%D1%84%D1%80%D1%8B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404664"/>
            <a:ext cx="6912768" cy="526297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Математика  </a:t>
            </a:r>
          </a:p>
          <a:p>
            <a:pPr algn="ctr">
              <a:defRPr/>
            </a:pP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3  класс</a:t>
            </a:r>
          </a:p>
          <a:p>
            <a:pPr algn="ctr">
              <a:defRPr/>
            </a:pP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Римские  цифры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1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1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1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1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1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1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1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                        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Селиванова Валентина Анатольевн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МОБУ СОШ № 27 г. Сочи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67552" y="0"/>
            <a:ext cx="17764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7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98055" y="0"/>
            <a:ext cx="6190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L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0"/>
            <a:ext cx="72808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0"/>
            <a:ext cx="83067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20765" y="0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052736"/>
            <a:ext cx="50405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50  100   500   10</a:t>
            </a:r>
            <a:endParaRPr lang="en-US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2348880"/>
            <a:ext cx="129394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3429000"/>
            <a:ext cx="59766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110        600          70</a:t>
            </a:r>
            <a:endParaRPr lang="en-US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1916832"/>
            <a:ext cx="85324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100+10   500+100   50+10+10</a:t>
            </a:r>
            <a:endParaRPr lang="en-US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51015" y="2348880"/>
            <a:ext cx="137409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DC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64088" y="2420888"/>
            <a:ext cx="175080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LXX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4734342"/>
            <a:ext cx="9144000" cy="21236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 – </a:t>
            </a:r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   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 –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5      </a:t>
            </a:r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X – </a:t>
            </a:r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</a:t>
            </a:r>
            <a:endParaRPr lang="ru-RU" sz="6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 – </a:t>
            </a:r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 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 – </a:t>
            </a:r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100  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 - </a:t>
            </a:r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500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51711E-6 L -0.4243 0.0043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" y="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56244E-6 L 0.13385 -2.56244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2 1.51711E-6 L 0.1559 0.0043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56244E-6 L 0.13507 -2.56244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7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7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367552" y="4941168"/>
            <a:ext cx="17764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8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Саша  читает 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XVII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(12)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главу  книги.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36296" y="188640"/>
            <a:ext cx="136815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1772816"/>
            <a:ext cx="9144000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Мама  взяла  в  библиотеке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XXXII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(32)</a:t>
            </a:r>
          </a:p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том  сочинений Л.Н. Толстого.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36296" y="2924944"/>
            <a:ext cx="136815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0" y="6150114"/>
            <a:ext cx="914400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 – 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 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 – 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5   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X – 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 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 – 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  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 – 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100   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 - 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500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Москве  больше   чем 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DCCCL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(850) 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лет.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1124744"/>
            <a:ext cx="1872208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2132856"/>
            <a:ext cx="9144000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Российскому  флоту  больше  чем 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CCC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(300) 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лет.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76256" y="3284984"/>
            <a:ext cx="2016224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5103674"/>
            <a:ext cx="9144000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 –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    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 – 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5     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X –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</a:t>
            </a:r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 –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  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 –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100   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 -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500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Картинка 82 из 2808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 l="7560" t="10904" r="5501" b="5501"/>
          <a:stretch>
            <a:fillRect/>
          </a:stretch>
        </p:blipFill>
        <p:spPr bwMode="auto">
          <a:xfrm>
            <a:off x="1907704" y="692696"/>
            <a:ext cx="5256584" cy="5256584"/>
          </a:xfrm>
          <a:prstGeom prst="ellipse">
            <a:avLst/>
          </a:prstGeom>
          <a:noFill/>
        </p:spPr>
      </p:pic>
      <p:pic>
        <p:nvPicPr>
          <p:cNvPr id="9218" name="Picture 2" descr="Картинка 17 из 2802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424" t="22034" r="27119" b="42373"/>
          <a:stretch>
            <a:fillRect/>
          </a:stretch>
        </p:blipFill>
        <p:spPr bwMode="auto">
          <a:xfrm>
            <a:off x="3707904" y="2276872"/>
            <a:ext cx="2016224" cy="1512168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2123728" y="836712"/>
            <a:ext cx="4788000" cy="4788000"/>
          </a:xfrm>
          <a:prstGeom prst="ellipse">
            <a:avLst/>
          </a:prstGeom>
          <a:noFill/>
          <a:ln w="3333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67963" y="0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32240" y="1052736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48264" y="256490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88224" y="3861048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4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80112" y="508518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5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39952" y="5534561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6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71800" y="508518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7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91680" y="400506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8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259632" y="2564904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9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359986" y="980728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10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96090" y="0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11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851920" y="-315416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12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1" name="Арка 20"/>
          <p:cNvSpPr/>
          <p:nvPr/>
        </p:nvSpPr>
        <p:spPr>
          <a:xfrm rot="10800000">
            <a:off x="0" y="2852936"/>
            <a:ext cx="9144000" cy="4005064"/>
          </a:xfrm>
          <a:prstGeom prst="blockArc">
            <a:avLst>
              <a:gd name="adj1" fmla="val 10803470"/>
              <a:gd name="adj2" fmla="val 20440"/>
              <a:gd name="adj3" fmla="val 3895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3789040"/>
            <a:ext cx="9144000" cy="234888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20654509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Римские  цифры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 animBg="1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548680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960" y="548680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72200" y="548680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10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70294" y="1772816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96671" y="1772816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V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36989" y="1772816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2996952"/>
            <a:ext cx="73289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07704" y="2996952"/>
            <a:ext cx="100700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19872" y="2996952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IV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88024" y="2996952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84168" y="2996952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241398" y="2996952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400506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51720" y="400506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63888" y="400506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4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4048" y="4005064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6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28184" y="4005064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9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264642" y="4005064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59832" y="5085184"/>
            <a:ext cx="13388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578959" y="5085184"/>
            <a:ext cx="16129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300192" y="5085184"/>
            <a:ext cx="129875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571134" y="5085184"/>
            <a:ext cx="157286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000"/>
                            </p:stCondLst>
                            <p:childTnLst>
                              <p:par>
                                <p:cTn id="12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000"/>
                            </p:stCondLst>
                            <p:childTnLst>
                              <p:par>
                                <p:cTn id="12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77072"/>
            <a:ext cx="17764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№2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60648"/>
            <a:ext cx="100700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260648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H="1" flipV="1">
            <a:off x="2051720" y="332656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&gt;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1484784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1484784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IV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08104" y="260648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92280" y="260648"/>
            <a:ext cx="16129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80112" y="1484784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452320" y="1484784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91880" y="3284984"/>
            <a:ext cx="129875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64088" y="3284984"/>
            <a:ext cx="13388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79912" y="4509120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IV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364088" y="4509120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23728" y="1412776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&gt;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88224" y="260648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&gt;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660232" y="148478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&gt;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716016" y="328498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&gt;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788024" y="4509120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&lt;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77072"/>
            <a:ext cx="17764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60648"/>
            <a:ext cx="30243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III + I 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772816"/>
            <a:ext cx="34563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IX + II 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260648"/>
            <a:ext cx="31683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IV - II 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1772816"/>
            <a:ext cx="30243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IV+III=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3284984"/>
            <a:ext cx="396044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XII - III 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4509120"/>
            <a:ext cx="388843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III + III 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332656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IV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47864" y="1844824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XI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740352" y="260648"/>
            <a:ext cx="73289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24328" y="1772816"/>
            <a:ext cx="13388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VII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28184" y="3284984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56176" y="4509120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VI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71400"/>
            <a:ext cx="161775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</a:t>
            </a:r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908720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908720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908720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+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908720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908720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=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908720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91680" y="2060848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31640" y="2060848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58368" y="1988840"/>
            <a:ext cx="4988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19872" y="2060848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39952" y="1988840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=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860032" y="2060848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31640" y="2996952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267744" y="2996952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+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96889" y="2996952"/>
            <a:ext cx="73289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139952" y="2996952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=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860032" y="2996952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580112" y="2996952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31640" y="3933056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627784" y="3789040"/>
            <a:ext cx="4988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03848" y="3933056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563888" y="3933056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283968" y="3861048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=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92080" y="3933056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004048" y="3933056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779912" y="2996952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627784" y="4437112"/>
            <a:ext cx="50405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051720" y="3933056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40426E-6 L -0.11163 -0.00185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49676E-6 L 0.10104 -0.00208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23034E-6 L 0.22708 -0.00208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0342E-6 L 0.06163 -0.00185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-1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set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0" grpId="0"/>
      <p:bldP spid="10" grpId="1"/>
      <p:bldP spid="29" grpId="0"/>
      <p:bldP spid="29" grpId="1"/>
      <p:bldP spid="30" grpId="0"/>
      <p:bldP spid="3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77072"/>
            <a:ext cx="17764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48478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/>
              </a:rPr>
              <a:t>9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708920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/>
              </a:rPr>
              <a:t>1</a:t>
            </a:r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/>
              </a:rPr>
              <a:t>0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1484784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2636912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60648"/>
            <a:ext cx="288032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СЕЙЧАС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19872" y="0"/>
            <a:ext cx="28803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ЧЕРЕЗ </a:t>
            </a: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2 ГОДА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71184" y="0"/>
            <a:ext cx="277281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2 ГОДА НАЗАД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16016" y="1484784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99992" y="2708920"/>
            <a:ext cx="129875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76256" y="1556792"/>
            <a:ext cx="13388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732240" y="2708920"/>
            <a:ext cx="16129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77072"/>
            <a:ext cx="17764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№6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908720"/>
            <a:ext cx="135646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1772816"/>
            <a:ext cx="159050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2708920"/>
            <a:ext cx="159050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XI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3573016"/>
            <a:ext cx="213872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XIII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68144" y="4725144"/>
            <a:ext cx="219643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XIV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92280" y="2420888"/>
            <a:ext cx="192232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XV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908720"/>
            <a:ext cx="864096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908720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908720"/>
            <a:ext cx="4988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204864"/>
            <a:ext cx="864096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2204864"/>
            <a:ext cx="4988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2204864"/>
            <a:ext cx="174278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100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501008"/>
            <a:ext cx="827584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3501008"/>
            <a:ext cx="4988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03648" y="3573016"/>
            <a:ext cx="174278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500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-171400"/>
            <a:ext cx="9144000" cy="11079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 – </a:t>
            </a:r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   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 –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5      </a:t>
            </a:r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X - </a:t>
            </a:r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76056" y="980728"/>
            <a:ext cx="104387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60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51920" y="2132856"/>
            <a:ext cx="158417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200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23928" y="980728"/>
            <a:ext cx="1184940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LX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95936" y="3140968"/>
            <a:ext cx="1271502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CC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087216" y="4797152"/>
            <a:ext cx="169269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700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948264" y="3645024"/>
            <a:ext cx="1977028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DCC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084168" y="980728"/>
            <a:ext cx="293702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= 50+10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148064" y="2132856"/>
            <a:ext cx="399593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= 100+100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563888" y="4797152"/>
            <a:ext cx="55801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= 500+100+100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2" grpId="0"/>
      <p:bldP spid="14" grpId="0"/>
      <p:bldP spid="15" grpId="0"/>
      <p:bldP spid="16" grpId="0" animBg="1"/>
      <p:bldP spid="18" grpId="0" animBg="1"/>
      <p:bldP spid="19" grpId="0"/>
      <p:bldP spid="20" grpId="0" animBg="1"/>
      <p:bldP spid="21" grpId="0"/>
      <p:bldP spid="22" grpId="0"/>
      <p:bldP spid="23" grpId="0"/>
    </p:bldLst>
  </p:timing>
</p:sld>
</file>

<file path=ppt/theme/theme1.xml><?xml version="1.0" encoding="utf-8"?>
<a:theme xmlns:a="http://schemas.openxmlformats.org/drawingml/2006/main" name="MSC_MS_RU_RU_Ed_4_Accessories_2007v_Russ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0" ma:contentTypeDescription="Create a new document." ma:contentTypeScope="" ma:versionID="dbcf0f450ab99b1f534105340ddde851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43BDFD5-AF7D-47DD-944F-0A9E24D59CF6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402C614C-32F0-4E99-98B1-0567D4414F1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15783FE-50CA-484F-AF57-29198C702E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MSC_MS_RU_RU_Ed_4_Accessories_2007v_Russia</Template>
  <TotalTime>117</TotalTime>
  <Words>306</Words>
  <Application>Microsoft Office PowerPoint</Application>
  <PresentationFormat>Экран (4:3)</PresentationFormat>
  <Paragraphs>168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MSC_MS_RU_RU_Ed_4_Accessories_2007v_Russia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Артём</cp:lastModifiedBy>
  <cp:revision>20</cp:revision>
  <cp:lastPrinted>2014-10-19T19:35:49Z</cp:lastPrinted>
  <dcterms:created xsi:type="dcterms:W3CDTF">2012-03-10T09:28:15Z</dcterms:created>
  <dcterms:modified xsi:type="dcterms:W3CDTF">2014-10-19T19:40:56Z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TC019087009991</vt:lpwstr>
  </property>
</Properties>
</file>