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8A35F5A-D6C5-4DA0-A486-682C8B911C0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0C21704-DF11-45E5-999F-61ED41D0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857232"/>
            <a:ext cx="7772400" cy="257176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B050"/>
                </a:solidFill>
                <a:effectLst/>
              </a:rPr>
              <a:t>Урок –викторина «Басни И.А. Крылова.</a:t>
            </a:r>
            <a:endParaRPr lang="ru-RU" sz="5400" dirty="0">
              <a:solidFill>
                <a:srgbClr val="00B05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Подготовила </a:t>
            </a:r>
            <a:r>
              <a:rPr lang="ru-RU" sz="3600" dirty="0" smtClean="0">
                <a:solidFill>
                  <a:srgbClr val="002060"/>
                </a:solidFill>
              </a:rPr>
              <a:t>учитель  начальных классов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Крючкова Надежда Валерьевна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ГБОУ ЦО № 953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571480"/>
            <a:ext cx="7072362" cy="58579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ин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428604"/>
            <a:ext cx="6786610" cy="585313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л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7429552" cy="53578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ку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7632837" cy="592935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ртрет Крыл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428604"/>
            <a:ext cx="6286544" cy="59293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75" y="981075"/>
            <a:ext cx="4286250" cy="489585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642918"/>
            <a:ext cx="7572428" cy="5437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14356"/>
            <a:ext cx="7715304" cy="5624533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1133475"/>
            <a:ext cx="6667500" cy="4591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71500"/>
            <a:ext cx="7286676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8215370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714356"/>
            <a:ext cx="7286676" cy="52625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8262974" cy="564360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</TotalTime>
  <Words>22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Урок –викторина «Басни И.А. Крылова.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–викторина «Басни И.А. Крылова.</dc:title>
  <dc:creator>1</dc:creator>
  <cp:lastModifiedBy>1</cp:lastModifiedBy>
  <cp:revision>4</cp:revision>
  <dcterms:created xsi:type="dcterms:W3CDTF">2014-02-10T17:05:20Z</dcterms:created>
  <dcterms:modified xsi:type="dcterms:W3CDTF">2014-10-26T18:07:27Z</dcterms:modified>
</cp:coreProperties>
</file>