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16"/>
  </p:notesMasterIdLst>
  <p:sldIdLst>
    <p:sldId id="256" r:id="rId2"/>
    <p:sldId id="259" r:id="rId3"/>
    <p:sldId id="267" r:id="rId4"/>
    <p:sldId id="258" r:id="rId5"/>
    <p:sldId id="262" r:id="rId6"/>
    <p:sldId id="278" r:id="rId7"/>
    <p:sldId id="261" r:id="rId8"/>
    <p:sldId id="272" r:id="rId9"/>
    <p:sldId id="273" r:id="rId10"/>
    <p:sldId id="276" r:id="rId11"/>
    <p:sldId id="277" r:id="rId12"/>
    <p:sldId id="275" r:id="rId13"/>
    <p:sldId id="264" r:id="rId14"/>
    <p:sldId id="274" r:id="rId15"/>
  </p:sldIdLst>
  <p:sldSz cx="9144000" cy="6858000" type="screen4x3"/>
  <p:notesSz cx="6858000" cy="9144000"/>
  <p:custShowLst>
    <p:custShow name="Произвольный показ 1" id="0">
      <p:sldLst>
        <p:sld r:id="rId2"/>
        <p:sld r:id="rId3"/>
        <p:sld r:id="rId4"/>
        <p:sld r:id="rId5"/>
        <p:sld r:id="rId6"/>
        <p:sld r:id="rId8"/>
        <p:sld r:id="rId14"/>
      </p:sldLst>
    </p:custShow>
  </p:custShow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692" autoAdjust="0"/>
  </p:normalViewPr>
  <p:slideViewPr>
    <p:cSldViewPr>
      <p:cViewPr varScale="1">
        <p:scale>
          <a:sx n="70" d="100"/>
          <a:sy n="70" d="100"/>
        </p:scale>
        <p:origin x="-13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7A8B7A-0068-47A8-842F-BC02BD21CBBD}" type="datetimeFigureOut">
              <a:rPr lang="ru-RU" smtClean="0"/>
              <a:t>26.10.2014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75F663-00FE-472A-A46B-94F2A9597E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43926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75F663-00FE-472A-A46B-94F2A9597E6C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47506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7D36B-ECF2-41B6-B2A0-C9F81C2CE8BC}" type="datetimeFigureOut">
              <a:rPr lang="ru-RU" smtClean="0"/>
              <a:t>26.10.2014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7D4E6-6952-4286-AD28-4F3196A24B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7D36B-ECF2-41B6-B2A0-C9F81C2CE8BC}" type="datetimeFigureOut">
              <a:rPr lang="ru-RU" smtClean="0"/>
              <a:t>26.10.2014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7D4E6-6952-4286-AD28-4F3196A24B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7D36B-ECF2-41B6-B2A0-C9F81C2CE8BC}" type="datetimeFigureOut">
              <a:rPr lang="ru-RU" smtClean="0"/>
              <a:t>26.10.2014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7D4E6-6952-4286-AD28-4F3196A24B88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7D36B-ECF2-41B6-B2A0-C9F81C2CE8BC}" type="datetimeFigureOut">
              <a:rPr lang="ru-RU" smtClean="0"/>
              <a:t>26.10.2014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7D4E6-6952-4286-AD28-4F3196A24B88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7D36B-ECF2-41B6-B2A0-C9F81C2CE8BC}" type="datetimeFigureOut">
              <a:rPr lang="ru-RU" smtClean="0"/>
              <a:t>26.10.2014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7D4E6-6952-4286-AD28-4F3196A24B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7D36B-ECF2-41B6-B2A0-C9F81C2CE8BC}" type="datetimeFigureOut">
              <a:rPr lang="ru-RU" smtClean="0"/>
              <a:t>26.10.2014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7D4E6-6952-4286-AD28-4F3196A24B8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7D36B-ECF2-41B6-B2A0-C9F81C2CE8BC}" type="datetimeFigureOut">
              <a:rPr lang="ru-RU" smtClean="0"/>
              <a:t>26.10.2014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7D4E6-6952-4286-AD28-4F3196A24B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7D36B-ECF2-41B6-B2A0-C9F81C2CE8BC}" type="datetimeFigureOut">
              <a:rPr lang="ru-RU" smtClean="0"/>
              <a:t>26.10.2014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7D4E6-6952-4286-AD28-4F3196A24B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7D36B-ECF2-41B6-B2A0-C9F81C2CE8BC}" type="datetimeFigureOut">
              <a:rPr lang="ru-RU" smtClean="0"/>
              <a:t>26.10.2014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7D4E6-6952-4286-AD28-4F3196A24B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7D36B-ECF2-41B6-B2A0-C9F81C2CE8BC}" type="datetimeFigureOut">
              <a:rPr lang="ru-RU" smtClean="0"/>
              <a:t>26.10.2014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7D4E6-6952-4286-AD28-4F3196A24B88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7D36B-ECF2-41B6-B2A0-C9F81C2CE8BC}" type="datetimeFigureOut">
              <a:rPr lang="ru-RU" smtClean="0"/>
              <a:t>26.10.2014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7D4E6-6952-4286-AD28-4F3196A24B88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8217D36B-ECF2-41B6-B2A0-C9F81C2CE8BC}" type="datetimeFigureOut">
              <a:rPr lang="ru-RU" smtClean="0"/>
              <a:t>26.10.2014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B57D4E6-6952-4286-AD28-4F3196A24B88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Валиева </a:t>
            </a:r>
            <a:r>
              <a:rPr lang="ru-RU" dirty="0" err="1" smtClean="0"/>
              <a:t>Ляйсан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3795" y="4149080"/>
            <a:ext cx="5637010" cy="2448271"/>
          </a:xfrm>
        </p:spPr>
        <p:txBody>
          <a:bodyPr>
            <a:noAutofit/>
          </a:bodyPr>
          <a:lstStyle/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13014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Это мои достижения!!!</a:t>
            </a:r>
            <a:endParaRPr lang="ru-RU" dirty="0"/>
          </a:p>
        </p:txBody>
      </p:sp>
      <p:pic>
        <p:nvPicPr>
          <p:cNvPr id="2051" name="Picture 3" descr="C:\Users\Фанис\Desktop\IMG_0202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5024" y="2276872"/>
            <a:ext cx="4175447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Фанис\Desktop\IMG_2459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276872"/>
            <a:ext cx="4319463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304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Фанис\Desktop\IMG_0423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6275" y="2708920"/>
            <a:ext cx="3822700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Фанис\Desktop\V__4475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2708920"/>
            <a:ext cx="2376264" cy="3456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6368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27584" y="1628800"/>
            <a:ext cx="7408333" cy="5229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Фанис\Desktop\image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856984" cy="6618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7379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   Мой    любимый       питомец</a:t>
            </a:r>
            <a:endParaRPr lang="ru-RU" sz="2800" dirty="0"/>
          </a:p>
        </p:txBody>
      </p:sp>
      <p:pic>
        <p:nvPicPr>
          <p:cNvPr id="4098" name="Picture 2" descr="C:\Users\Фанис\Desktop\Джесси\DSC08693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39552" y="2132856"/>
            <a:ext cx="4392488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Текст 2"/>
          <p:cNvSpPr>
            <a:spLocks noGrp="1"/>
          </p:cNvSpPr>
          <p:nvPr>
            <p:ph sz="quarter" idx="14"/>
          </p:nvPr>
        </p:nvSpPr>
        <p:spPr>
          <a:xfrm>
            <a:off x="5076056" y="1412776"/>
            <a:ext cx="4067944" cy="5145752"/>
          </a:xfrm>
        </p:spPr>
        <p:txBody>
          <a:bodyPr>
            <a:noAutofit/>
          </a:bodyPr>
          <a:lstStyle/>
          <a:p>
            <a:r>
              <a:rPr lang="ru-RU" sz="2800" dirty="0" smtClean="0"/>
              <a:t>Ещё у меня есть  домашний питомец. Это моя собака по кличке Джесси. Её порода  той – терьер. Ей всего 1 год </a:t>
            </a:r>
            <a:r>
              <a:rPr lang="ru-RU" sz="2800" dirty="0"/>
              <a:t>и</a:t>
            </a:r>
            <a:r>
              <a:rPr lang="ru-RU" sz="2800" dirty="0" smtClean="0"/>
              <a:t> 5 </a:t>
            </a:r>
            <a:r>
              <a:rPr lang="ru-RU" sz="2800" dirty="0" err="1" smtClean="0"/>
              <a:t>меяцев</a:t>
            </a:r>
            <a:r>
              <a:rPr lang="ru-RU" sz="2800" dirty="0" smtClean="0"/>
              <a:t>. Я её очень сильно люблю. И я считаю, что собака самый лучший друг человека.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43251933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2708920"/>
            <a:ext cx="7408333" cy="3450696"/>
          </a:xfrm>
        </p:spPr>
        <p:txBody>
          <a:bodyPr>
            <a:noAutofit/>
          </a:bodyPr>
          <a:lstStyle/>
          <a:p>
            <a:r>
              <a:rPr lang="ru-RU" sz="2800" b="1" dirty="0"/>
              <a:t> Я очень люблю своих родителей , брата и благодарна  им за любовь и поддержку во всём. Ведь семья– это близкие и родные люди, которые всегда рядом, к которым всегда можно обратиться за помощью и советом, и поделиться хорошими новостями. </a:t>
            </a:r>
          </a:p>
          <a:p>
            <a:r>
              <a:rPr lang="ru-RU" sz="2800" b="1" dirty="0"/>
              <a:t>          И мне бы очень хотелось, чтобы дружных  и счастливых семей было больше.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8717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Фанис\Desktop\фото 279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987550" y="2674938"/>
            <a:ext cx="5176837" cy="345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МОЯ  СЕМЬЯ.   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241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404664"/>
            <a:ext cx="7408333" cy="6624736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C00000"/>
                </a:solidFill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</a:rPr>
              <a:t>      </a:t>
            </a:r>
            <a:r>
              <a:rPr lang="ru-RU" sz="2800" b="1" dirty="0">
                <a:solidFill>
                  <a:srgbClr val="C00000"/>
                </a:solidFill>
              </a:rPr>
              <a:t>Счастье каждого человека  заключается в его семье. В моей дружной семье четыре человека: папа, мама, мой брат </a:t>
            </a:r>
            <a:r>
              <a:rPr lang="ru-RU" sz="2800" b="1" dirty="0" err="1">
                <a:solidFill>
                  <a:srgbClr val="C00000"/>
                </a:solidFill>
              </a:rPr>
              <a:t>Раиль</a:t>
            </a:r>
            <a:r>
              <a:rPr lang="ru-RU" sz="2800" b="1" dirty="0">
                <a:solidFill>
                  <a:srgbClr val="C00000"/>
                </a:solidFill>
              </a:rPr>
              <a:t> и Я. А история моей семьи началась с того, что мои родители познакомились, когда учились в автошколе на права. Папе очень понравилась моя мама, и они начали встречаться. Они вместе ходили в кино, театры, концерты. Папа дарил маме цветы и другие красивые подарки, так он завоевал сердце мамы. И через некоторое время после знакомства они поженились. Через год родился мой брат, а ещё через три года—я. Так, образовалась наша </a:t>
            </a:r>
            <a:r>
              <a:rPr lang="ru-RU" sz="2800" b="1" dirty="0" smtClean="0">
                <a:solidFill>
                  <a:srgbClr val="C00000"/>
                </a:solidFill>
              </a:rPr>
              <a:t>семья.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9186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99992" y="404664"/>
            <a:ext cx="3888432" cy="576064"/>
          </a:xfrm>
        </p:spPr>
        <p:txBody>
          <a:bodyPr>
            <a:normAutofit fontScale="90000"/>
          </a:bodyPr>
          <a:lstStyle/>
          <a:p>
            <a:r>
              <a:rPr lang="ru-RU" sz="6000" dirty="0" smtClean="0"/>
              <a:t>     Это Я.</a:t>
            </a:r>
            <a:endParaRPr lang="ru-RU" sz="60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67544" y="332656"/>
            <a:ext cx="2520280" cy="6264696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solidFill>
                  <a:schemeClr val="tx1"/>
                </a:solidFill>
              </a:rPr>
              <a:t>Меня зовут </a:t>
            </a:r>
            <a:r>
              <a:rPr lang="ru-RU" sz="2400" b="1" i="1" dirty="0" err="1" smtClean="0">
                <a:solidFill>
                  <a:schemeClr val="tx1"/>
                </a:solidFill>
              </a:rPr>
              <a:t>Ляйсан</a:t>
            </a:r>
            <a:r>
              <a:rPr lang="ru-RU" sz="2400" b="1" i="1" dirty="0" smtClean="0">
                <a:solidFill>
                  <a:schemeClr val="tx1"/>
                </a:solidFill>
              </a:rPr>
              <a:t>. </a:t>
            </a:r>
          </a:p>
          <a:p>
            <a:r>
              <a:rPr lang="ru-RU" sz="2400" b="1" dirty="0" smtClean="0">
                <a:solidFill>
                  <a:schemeClr val="tx1"/>
                </a:solidFill>
              </a:rPr>
              <a:t> </a:t>
            </a:r>
            <a:r>
              <a:rPr lang="ru-RU" sz="2400" b="1" dirty="0" err="1" smtClean="0">
                <a:solidFill>
                  <a:schemeClr val="tx1"/>
                </a:solidFill>
              </a:rPr>
              <a:t>Ляйсан</a:t>
            </a:r>
            <a:r>
              <a:rPr lang="ru-RU" sz="2400" b="1" dirty="0" smtClean="0">
                <a:solidFill>
                  <a:schemeClr val="tx1"/>
                </a:solidFill>
              </a:rPr>
              <a:t> –татарское имя, означает тёплый весенний дождик.</a:t>
            </a:r>
          </a:p>
          <a:p>
            <a:r>
              <a:rPr lang="ru-RU" sz="2400" b="1" dirty="0" smtClean="0">
                <a:solidFill>
                  <a:schemeClr val="tx1"/>
                </a:solidFill>
              </a:rPr>
              <a:t>Родители ласково зовут: </a:t>
            </a:r>
            <a:r>
              <a:rPr lang="ru-RU" sz="2400" b="1" dirty="0" err="1" smtClean="0">
                <a:solidFill>
                  <a:schemeClr val="tx1"/>
                </a:solidFill>
              </a:rPr>
              <a:t>Ляйсан</a:t>
            </a:r>
            <a:r>
              <a:rPr lang="ru-RU" sz="2400" b="1" dirty="0" smtClean="0">
                <a:solidFill>
                  <a:schemeClr val="tx1"/>
                </a:solidFill>
              </a:rPr>
              <a:t> </a:t>
            </a:r>
            <a:r>
              <a:rPr lang="ru-RU" sz="2400" b="1" dirty="0" err="1" smtClean="0">
                <a:solidFill>
                  <a:schemeClr val="tx1"/>
                </a:solidFill>
              </a:rPr>
              <a:t>кызым</a:t>
            </a:r>
            <a:r>
              <a:rPr lang="ru-RU" sz="2400" b="1" dirty="0" smtClean="0">
                <a:solidFill>
                  <a:schemeClr val="tx1"/>
                </a:solidFill>
              </a:rPr>
              <a:t>.</a:t>
            </a:r>
          </a:p>
          <a:p>
            <a:r>
              <a:rPr lang="ru-RU" sz="2400" b="1" dirty="0" smtClean="0">
                <a:solidFill>
                  <a:schemeClr val="tx1"/>
                </a:solidFill>
              </a:rPr>
              <a:t>Подруги зовут меня </a:t>
            </a:r>
            <a:r>
              <a:rPr lang="ru-RU" sz="2400" b="1" dirty="0" err="1" smtClean="0">
                <a:solidFill>
                  <a:schemeClr val="tx1"/>
                </a:solidFill>
              </a:rPr>
              <a:t>Лейсик</a:t>
            </a:r>
            <a:r>
              <a:rPr lang="ru-RU" sz="2400" b="1" dirty="0" smtClean="0">
                <a:solidFill>
                  <a:schemeClr val="tx1"/>
                </a:solidFill>
              </a:rPr>
              <a:t>.</a:t>
            </a:r>
          </a:p>
          <a:p>
            <a:r>
              <a:rPr lang="ru-RU" sz="2400" b="1" dirty="0" smtClean="0">
                <a:solidFill>
                  <a:schemeClr val="tx1"/>
                </a:solidFill>
              </a:rPr>
              <a:t>Когда я вырасту, меня будут звать </a:t>
            </a:r>
            <a:r>
              <a:rPr lang="ru-RU" sz="2400" b="1" dirty="0" err="1" smtClean="0">
                <a:solidFill>
                  <a:schemeClr val="tx1"/>
                </a:solidFill>
              </a:rPr>
              <a:t>Ляйсан</a:t>
            </a:r>
            <a:r>
              <a:rPr lang="ru-RU" sz="2400" b="1" dirty="0" smtClean="0">
                <a:solidFill>
                  <a:schemeClr val="tx1"/>
                </a:solidFill>
              </a:rPr>
              <a:t> </a:t>
            </a:r>
            <a:r>
              <a:rPr lang="ru-RU" sz="2400" b="1" dirty="0" err="1" smtClean="0">
                <a:solidFill>
                  <a:schemeClr val="tx1"/>
                </a:solidFill>
              </a:rPr>
              <a:t>Фанисовна</a:t>
            </a:r>
            <a:r>
              <a:rPr lang="ru-RU" sz="2400" b="1" dirty="0" smtClean="0">
                <a:solidFill>
                  <a:schemeClr val="tx1"/>
                </a:solidFill>
              </a:rPr>
              <a:t>.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5122" name="Picture 2" descr="C:\Users\Фанис\Desktop\Разное\IMG_2474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213" b="18213"/>
          <a:stretch>
            <a:fillRect/>
          </a:stretch>
        </p:blipFill>
        <p:spPr bwMode="auto">
          <a:xfrm rot="420000">
            <a:off x="3042366" y="1217956"/>
            <a:ext cx="5366531" cy="4768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059561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Фанис\Desktop\Фото с IPAD\DCIM\858HDJES\IMG_356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265901" y="2674938"/>
            <a:ext cx="4620136" cy="345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650512"/>
          </a:xfrm>
        </p:spPr>
        <p:txBody>
          <a:bodyPr/>
          <a:lstStyle/>
          <a:p>
            <a:r>
              <a:rPr lang="ru-RU" dirty="0" smtClean="0"/>
              <a:t>       Это моя первая учительница.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133949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628800"/>
            <a:ext cx="6400800" cy="3400401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chemeClr val="tx1"/>
                </a:solidFill>
              </a:rPr>
              <a:t>Ольга Фёдоровна – моя первая учительница. Она очень хорошая и добрая. Мне нравится слушать её на уроках, потому что она очень интересно обо всём рассказывает. Я люблю отвечать ей на уроках, она всегда радуется и хвалит нас за правильный ответ.</a:t>
            </a:r>
            <a:endParaRPr lang="ru-RU" sz="3200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9899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54868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В свободное от школы время я люблю заниматься художественной гимнастикой,</a:t>
            </a:r>
            <a:endParaRPr lang="ru-RU" sz="3200" dirty="0"/>
          </a:p>
        </p:txBody>
      </p:sp>
      <p:pic>
        <p:nvPicPr>
          <p:cNvPr id="4100" name="Picture 4" descr="C:\Users\Фанис\Desktop\_MG_0272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76275" y="3129354"/>
            <a:ext cx="3822700" cy="2547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Фанис\Desktop\_MG_0287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406477" y="2679700"/>
            <a:ext cx="2299795" cy="3446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837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восточными танцами и</a:t>
            </a:r>
            <a:endParaRPr lang="ru-RU" dirty="0"/>
          </a:p>
        </p:txBody>
      </p:sp>
      <p:pic>
        <p:nvPicPr>
          <p:cNvPr id="4101" name="Picture 5" descr="C:\Users\Фанис\Desktop\DSC01355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9" y="2109712"/>
            <a:ext cx="3024336" cy="4055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Фанис\Desktop\DSC01397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2132856"/>
            <a:ext cx="3024336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64931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л</a:t>
            </a:r>
            <a:r>
              <a:rPr lang="ru-RU" smtClean="0"/>
              <a:t>юблю </a:t>
            </a:r>
            <a:r>
              <a:rPr lang="ru-RU" dirty="0" smtClean="0"/>
              <a:t>кататься на горных лыжах.</a:t>
            </a:r>
            <a:endParaRPr lang="ru-RU" dirty="0"/>
          </a:p>
        </p:txBody>
      </p:sp>
      <p:pic>
        <p:nvPicPr>
          <p:cNvPr id="2050" name="Picture 2" descr="C:\Users\Фанис\Desktop\IMG_2415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5024" y="2564904"/>
            <a:ext cx="4103439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Фанис\Desktop\IMG_3980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564904"/>
            <a:ext cx="4031431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6042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392</TotalTime>
  <Words>343</Words>
  <Application>Microsoft Office PowerPoint</Application>
  <PresentationFormat>Экран (4:3)</PresentationFormat>
  <Paragraphs>21</Paragraphs>
  <Slides>14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  <vt:variant>
        <vt:lpstr>Произвольные показы</vt:lpstr>
      </vt:variant>
      <vt:variant>
        <vt:i4>1</vt:i4>
      </vt:variant>
    </vt:vector>
  </HeadingPairs>
  <TitlesOfParts>
    <vt:vector size="16" baseType="lpstr">
      <vt:lpstr>Волна</vt:lpstr>
      <vt:lpstr>Валиева Ляйсан</vt:lpstr>
      <vt:lpstr>                МОЯ  СЕМЬЯ.       </vt:lpstr>
      <vt:lpstr>            </vt:lpstr>
      <vt:lpstr>     Это Я.</vt:lpstr>
      <vt:lpstr>       Это моя первая учительница.</vt:lpstr>
      <vt:lpstr>Презентация PowerPoint</vt:lpstr>
      <vt:lpstr>В свободное от школы время я люблю заниматься художественной гимнастикой,</vt:lpstr>
      <vt:lpstr>восточными танцами и</vt:lpstr>
      <vt:lpstr>люблю кататься на горных лыжах.</vt:lpstr>
      <vt:lpstr>Это мои достижения!!!</vt:lpstr>
      <vt:lpstr>Презентация PowerPoint</vt:lpstr>
      <vt:lpstr>Презентация PowerPoint</vt:lpstr>
      <vt:lpstr>   Мой    любимый       питомец</vt:lpstr>
      <vt:lpstr>Презентация PowerPoint</vt:lpstr>
      <vt:lpstr>Произвольный показ 1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Валиева Ляйсан</dc:title>
  <dc:creator>Фанис</dc:creator>
  <cp:lastModifiedBy>111</cp:lastModifiedBy>
  <cp:revision>43</cp:revision>
  <dcterms:created xsi:type="dcterms:W3CDTF">2014-01-23T18:28:54Z</dcterms:created>
  <dcterms:modified xsi:type="dcterms:W3CDTF">2014-10-26T11:51:20Z</dcterms:modified>
</cp:coreProperties>
</file>