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1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D6009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07987E-57AC-4B7A-8031-D3F865A051EA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052738"/>
            <a:ext cx="8134672" cy="18722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D60093"/>
                </a:solidFill>
              </a:rPr>
              <a:t>Презентация </a:t>
            </a:r>
            <a:r>
              <a:rPr lang="ru-RU" sz="2400" b="1" dirty="0" smtClean="0">
                <a:solidFill>
                  <a:srgbClr val="D60093"/>
                </a:solidFill>
              </a:rPr>
              <a:t>на тему:</a:t>
            </a:r>
            <a:r>
              <a:rPr lang="ru-RU" b="1" dirty="0" smtClean="0">
                <a:solidFill>
                  <a:srgbClr val="D60093"/>
                </a:solidFill>
              </a:rPr>
              <a:t/>
            </a:r>
            <a:br>
              <a:rPr lang="ru-RU" b="1" dirty="0" smtClean="0">
                <a:solidFill>
                  <a:srgbClr val="D60093"/>
                </a:solidFill>
              </a:rPr>
            </a:br>
            <a:r>
              <a:rPr lang="ru-RU" b="1" dirty="0" smtClean="0">
                <a:solidFill>
                  <a:srgbClr val="D60093"/>
                </a:solidFill>
              </a:rPr>
              <a:t>ПРАВИЛА дорожного </a:t>
            </a:r>
            <a:r>
              <a:rPr lang="ru-RU" b="1" dirty="0" smtClean="0">
                <a:solidFill>
                  <a:srgbClr val="D60093"/>
                </a:solidFill>
              </a:rPr>
              <a:t>движения для </a:t>
            </a:r>
            <a:r>
              <a:rPr lang="ru-RU" b="1" dirty="0" smtClean="0">
                <a:solidFill>
                  <a:srgbClr val="D60093"/>
                </a:solidFill>
              </a:rPr>
              <a:t>                                                                                                                                                                     детей </a:t>
            </a:r>
            <a:r>
              <a:rPr lang="ru-RU" b="1" dirty="0" smtClean="0">
                <a:solidFill>
                  <a:srgbClr val="D60093"/>
                </a:solidFill>
              </a:rPr>
              <a:t>4-5 лет.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4176464" cy="151216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Выполнила : воспитатель ГБДОУ №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89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Красногвардейского района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Твердохлеб Юлия Валерьевна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924945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06084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Посреди дороги дети,</a:t>
            </a:r>
            <a:br>
              <a:rPr lang="ru-RU" sz="3600" b="1" dirty="0" smtClean="0"/>
            </a:br>
            <a:r>
              <a:rPr lang="ru-RU" sz="3600" b="1" dirty="0" smtClean="0"/>
              <a:t>Мы всегда за них в ответе.</a:t>
            </a:r>
            <a:br>
              <a:rPr lang="ru-RU" sz="3600" b="1" dirty="0" smtClean="0"/>
            </a:br>
            <a:r>
              <a:rPr lang="ru-RU" sz="3600" b="1" dirty="0" smtClean="0"/>
              <a:t>Чтоб не плакал их родитель,</a:t>
            </a:r>
            <a:br>
              <a:rPr lang="ru-RU" sz="3600" b="1" dirty="0" smtClean="0"/>
            </a:br>
            <a:r>
              <a:rPr lang="ru-RU" sz="3600" b="1" dirty="0" smtClean="0"/>
              <a:t>Будь внимательней, водитель!</a:t>
            </a:r>
            <a:endParaRPr lang="ru-RU" sz="3600" b="1" dirty="0"/>
          </a:p>
        </p:txBody>
      </p:sp>
      <p:pic>
        <p:nvPicPr>
          <p:cNvPr id="5" name="Содержимое 4" descr="http://carexpo.ru/images/information/373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38164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mgazeta.kz/uploads/images/default/ostorozhno_deti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21839"/>
            <a:ext cx="4343400" cy="288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Ну вот , как здорово мы изучили с вами некоторые дорожные знаки!!! И наконец ,остался самый важный герой дорожного движения!</a:t>
            </a:r>
            <a:endParaRPr lang="ru-RU" b="1" dirty="0"/>
          </a:p>
        </p:txBody>
      </p:sp>
      <p:pic>
        <p:nvPicPr>
          <p:cNvPr id="4" name="Содержимое 3" descr="http://mistergid.ru/image/upload/2011-08-06/330026694634_38681_y_daf745a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3272" y="2492374"/>
            <a:ext cx="388085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0"/>
            <a:ext cx="3008313" cy="8640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Светофор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0"/>
            <a:ext cx="3384376" cy="504056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У большого перекрестка</a:t>
            </a:r>
          </a:p>
          <a:p>
            <a:r>
              <a:rPr lang="ru-RU" sz="2000" b="1" dirty="0" smtClean="0"/>
              <a:t>Подмигнул мне светофор.</a:t>
            </a:r>
          </a:p>
          <a:p>
            <a:r>
              <a:rPr lang="ru-RU" sz="2000" b="1" dirty="0" smtClean="0"/>
              <a:t>И решил я очень просто</a:t>
            </a:r>
          </a:p>
          <a:p>
            <a:r>
              <a:rPr lang="ru-RU" sz="2000" b="1" dirty="0" smtClean="0"/>
              <a:t>С ним затеять разговор.</a:t>
            </a:r>
          </a:p>
          <a:p>
            <a:r>
              <a:rPr lang="ru-RU" sz="2000" b="1" dirty="0" smtClean="0"/>
              <a:t>"Побежим со мной вприпрыжку?" - </a:t>
            </a:r>
          </a:p>
          <a:p>
            <a:r>
              <a:rPr lang="ru-RU" sz="2000" b="1" dirty="0" smtClean="0"/>
              <a:t>Я сказал. А он в ответ</a:t>
            </a:r>
          </a:p>
          <a:p>
            <a:r>
              <a:rPr lang="ru-RU" sz="2000" b="1" dirty="0" smtClean="0"/>
              <a:t>Зажигает ярко красный</a:t>
            </a:r>
          </a:p>
          <a:p>
            <a:r>
              <a:rPr lang="ru-RU" sz="2000" b="1" dirty="0" smtClean="0"/>
              <a:t>Запрещающий всё цвет.</a:t>
            </a:r>
          </a:p>
          <a:p>
            <a:r>
              <a:rPr lang="ru-RU" sz="2000" b="1" dirty="0" smtClean="0"/>
              <a:t> Подмигнув мне желтым цветом,</a:t>
            </a:r>
          </a:p>
          <a:p>
            <a:r>
              <a:rPr lang="ru-RU" sz="2000" b="1" dirty="0" smtClean="0"/>
              <a:t>Быть внимательным велел.</a:t>
            </a:r>
          </a:p>
          <a:p>
            <a:r>
              <a:rPr lang="ru-RU" sz="2000" b="1" dirty="0" smtClean="0"/>
              <a:t>"Помню, помню я про это!" - Я в ответ ему пропел.</a:t>
            </a:r>
          </a:p>
          <a:p>
            <a:r>
              <a:rPr lang="ru-RU" sz="2000" b="1" dirty="0" smtClean="0"/>
              <a:t> Вдруг зажегся цвет зеленый.</a:t>
            </a:r>
          </a:p>
          <a:p>
            <a:r>
              <a:rPr lang="ru-RU" sz="2000" b="1" dirty="0" smtClean="0"/>
              <a:t>Знаю я - пора идти!</a:t>
            </a:r>
          </a:p>
          <a:p>
            <a:r>
              <a:rPr lang="ru-RU" sz="2000" b="1" dirty="0" smtClean="0"/>
              <a:t>"До свидания, светофорчик,</a:t>
            </a:r>
          </a:p>
          <a:p>
            <a:r>
              <a:rPr lang="ru-RU" sz="2000" b="1" dirty="0" smtClean="0"/>
              <a:t>Всем - счастливого пути!"</a:t>
            </a:r>
          </a:p>
          <a:p>
            <a:endParaRPr lang="ru-RU" dirty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51920" y="1484784"/>
            <a:ext cx="5076056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146" y="58614"/>
            <a:ext cx="7571184" cy="778098"/>
          </a:xfrm>
        </p:spPr>
        <p:txBody>
          <a:bodyPr>
            <a:noAutofit/>
          </a:bodyPr>
          <a:lstStyle/>
          <a:p>
            <a:r>
              <a:rPr lang="ru-RU" dirty="0" smtClean="0"/>
              <a:t>Правило маленького светофора</a:t>
            </a:r>
            <a:endParaRPr lang="ru-RU" dirty="0"/>
          </a:p>
        </p:txBody>
      </p:sp>
      <p:pic>
        <p:nvPicPr>
          <p:cNvPr id="5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504" y="1916832"/>
            <a:ext cx="5040560" cy="35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692696"/>
            <a:ext cx="4343400" cy="4724400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время перехода мог ты правильно узнать,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большого светофора надо маленький искать.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Посмотри-ка, у него есть два глазика всего: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красный глаз горит, человечек в нём стоит.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надо переждать, у дороги постоять.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 свой цвет меняет, глаз зелёный зажигает.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Человечек в нём идёт - всё, свободен переход!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699792" cy="1944216"/>
          </a:xfrm>
        </p:spPr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Вот  как много мы узнали!!!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75656" y="5301208"/>
            <a:ext cx="1627584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 descr="http://test.org.ua/uploads/2008/svetofor_01_600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331236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0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356992"/>
            <a:ext cx="2664296" cy="323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istergid.ru/image/upload/2011-08-06/330026694634_38681_y_daf745a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7" y="4005064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5422376" cy="4515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 свидания, ребята!</a:t>
            </a:r>
            <a:endParaRPr lang="ru-RU" b="1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318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342392"/>
            <a:ext cx="4343400" cy="47244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Всем ребятам умным ясно:</a:t>
            </a:r>
            <a:br>
              <a:rPr lang="ru-RU" sz="2400" b="1" dirty="0" smtClean="0"/>
            </a:br>
            <a:r>
              <a:rPr lang="ru-RU" sz="2400" b="1" dirty="0" smtClean="0"/>
              <a:t>Где дорога – там опасно!</a:t>
            </a:r>
            <a:br>
              <a:rPr lang="ru-RU" sz="2400" b="1" dirty="0" smtClean="0"/>
            </a:br>
            <a:r>
              <a:rPr lang="ru-RU" sz="2400" b="1" dirty="0" smtClean="0"/>
              <a:t>Отыщи-ка, пешеход</a:t>
            </a:r>
            <a:br>
              <a:rPr lang="ru-RU" sz="2400" b="1" dirty="0" smtClean="0"/>
            </a:br>
            <a:r>
              <a:rPr lang="ru-RU" sz="2400" b="1" dirty="0" smtClean="0"/>
              <a:t>Чёрно-белый переход!</a:t>
            </a:r>
            <a:br>
              <a:rPr lang="ru-RU" sz="2400" b="1" dirty="0" smtClean="0"/>
            </a:br>
            <a:r>
              <a:rPr lang="ru-RU" sz="2400" b="1" dirty="0" smtClean="0"/>
              <a:t>Не горит зелёный свет?</a:t>
            </a:r>
            <a:br>
              <a:rPr lang="ru-RU" sz="2400" b="1" dirty="0" smtClean="0"/>
            </a:br>
            <a:r>
              <a:rPr lang="ru-RU" sz="2400" b="1" dirty="0" smtClean="0"/>
              <a:t>Светофора вовсе нет?</a:t>
            </a:r>
            <a:br>
              <a:rPr lang="ru-RU" sz="2400" b="1" dirty="0" smtClean="0"/>
            </a:br>
            <a:r>
              <a:rPr lang="ru-RU" sz="2400" b="1" dirty="0" smtClean="0"/>
              <a:t>Что такое? Как же так?</a:t>
            </a:r>
            <a:br>
              <a:rPr lang="ru-RU" sz="2400" b="1" dirty="0" smtClean="0"/>
            </a:br>
            <a:r>
              <a:rPr lang="ru-RU" sz="2400" b="1" dirty="0" smtClean="0"/>
              <a:t>Посмотри на синий знак.</a:t>
            </a:r>
            <a:br>
              <a:rPr lang="ru-RU" sz="2400" b="1" dirty="0" smtClean="0"/>
            </a:br>
            <a:r>
              <a:rPr lang="ru-RU" sz="2400" b="1" dirty="0" smtClean="0"/>
              <a:t>Человечек в нём идёт?</a:t>
            </a:r>
            <a:br>
              <a:rPr lang="ru-RU" sz="2400" b="1" dirty="0" smtClean="0"/>
            </a:br>
            <a:r>
              <a:rPr lang="ru-RU" sz="2400" b="1" dirty="0" smtClean="0"/>
              <a:t>Значит – это переход.</a:t>
            </a:r>
            <a:br>
              <a:rPr lang="ru-RU" sz="2400" b="1" dirty="0" smtClean="0"/>
            </a:br>
            <a:r>
              <a:rPr lang="ru-RU" sz="2400" b="1" dirty="0" smtClean="0"/>
              <a:t>У дороги смирно встань,</a:t>
            </a:r>
            <a:br>
              <a:rPr lang="ru-RU" sz="2400" b="1" dirty="0" smtClean="0"/>
            </a:br>
            <a:r>
              <a:rPr lang="ru-RU" sz="2400" b="1" dirty="0" smtClean="0"/>
              <a:t>Не беги, не хулигань,</a:t>
            </a:r>
            <a:br>
              <a:rPr lang="ru-RU" sz="2400" b="1" dirty="0" smtClean="0"/>
            </a:br>
            <a:r>
              <a:rPr lang="ru-RU" sz="2400" b="1" dirty="0" smtClean="0"/>
              <a:t>Маму за руку бери,</a:t>
            </a:r>
            <a:br>
              <a:rPr lang="ru-RU" sz="2400" b="1" dirty="0" smtClean="0"/>
            </a:br>
            <a:r>
              <a:rPr lang="ru-RU" sz="2400" b="1" dirty="0" smtClean="0"/>
              <a:t>Вправо-влево посмотри!</a:t>
            </a:r>
            <a:br>
              <a:rPr lang="ru-RU" sz="2400" b="1" dirty="0" smtClean="0"/>
            </a:br>
            <a:r>
              <a:rPr lang="ru-RU" sz="2400" b="1" dirty="0" smtClean="0"/>
              <a:t>Приглашает переход:</a:t>
            </a:r>
            <a:br>
              <a:rPr lang="ru-RU" sz="2400" b="1" dirty="0" smtClean="0"/>
            </a:br>
            <a:r>
              <a:rPr lang="ru-RU" sz="2400" b="1" dirty="0" smtClean="0"/>
              <a:t>- Проходи по мне вперёд!</a:t>
            </a:r>
            <a:endParaRPr lang="ru-RU" sz="24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368151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 презентации: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136904" cy="5616624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различных видах городского транспорта, особенностях их внешнего вида и назначения («Скорая помощь», «Пожарная», ,«Полиция», трамвай, троллейбус, автобус).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Знакомство со знаками дорожного движения «Пешеходный переход», «Остановка общественного транспорта», «Дети».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назначении светофора. 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Расширить знания о переходах - подземном и наземном. </a:t>
            </a:r>
          </a:p>
          <a:p>
            <a:r>
              <a:rPr lang="ru-RU" dirty="0" smtClean="0"/>
              <a:t>Обогащение знаний о транспорте. </a:t>
            </a:r>
          </a:p>
          <a:p>
            <a:r>
              <a:rPr lang="ru-RU" dirty="0" smtClean="0"/>
              <a:t>Дать представление о том, что для общественного транспорта есть спец. отведенное место – остановка. </a:t>
            </a:r>
          </a:p>
          <a:p>
            <a:r>
              <a:rPr lang="ru-RU" dirty="0" smtClean="0"/>
              <a:t>Дать представление о светофоре, как важнейшем атрибуте дорожно-транспортного движения.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Привет, </a:t>
            </a:r>
            <a:r>
              <a:rPr lang="ru-RU" b="1" dirty="0" err="1" smtClean="0"/>
              <a:t>ребята!Я</a:t>
            </a:r>
            <a:r>
              <a:rPr lang="ru-RU" b="1" dirty="0" smtClean="0"/>
              <a:t> </a:t>
            </a:r>
            <a:r>
              <a:rPr lang="ru-RU" b="1" dirty="0" err="1" smtClean="0"/>
              <a:t>Зайчишка-Торопышка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очень люблю изучать правила дорожного </a:t>
            </a:r>
            <a:r>
              <a:rPr lang="ru-RU" dirty="0" err="1" smtClean="0"/>
              <a:t>движения,а</a:t>
            </a:r>
            <a:r>
              <a:rPr lang="ru-RU" dirty="0" smtClean="0"/>
              <a:t> вы?</a:t>
            </a:r>
          </a:p>
          <a:p>
            <a:r>
              <a:rPr lang="ru-RU" dirty="0" smtClean="0"/>
              <a:t>Давайте изучать вместе!!!</a:t>
            </a:r>
            <a:endParaRPr lang="ru-RU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514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Вот как много транспорта на дороге!!!</a:t>
            </a:r>
            <a:br>
              <a:rPr lang="ru-RU" b="1" dirty="0" smtClean="0"/>
            </a:br>
            <a:r>
              <a:rPr lang="ru-RU" b="1" dirty="0" smtClean="0"/>
              <a:t>А какие виды транспорта вы знаете???</a:t>
            </a:r>
            <a:endParaRPr lang="ru-RU" b="1" dirty="0"/>
          </a:p>
        </p:txBody>
      </p:sp>
      <p:pic>
        <p:nvPicPr>
          <p:cNvPr id="4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86663" y="1554163"/>
            <a:ext cx="372307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 теперь, давайте попробуем запомнить несколько дорожных знаков!</a:t>
            </a:r>
            <a:endParaRPr lang="ru-RU" b="1" dirty="0"/>
          </a:p>
        </p:txBody>
      </p:sp>
      <p:pic>
        <p:nvPicPr>
          <p:cNvPr id="6" name="Содержимое 5" descr="http://www.plantoysshop.ru/upload/by_a_pt/OB3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76608" y="1844824"/>
            <a:ext cx="369539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51431" y="1600200"/>
            <a:ext cx="33369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6912768" cy="220486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 этом месте пешеход</a:t>
            </a:r>
            <a:br>
              <a:rPr lang="ru-RU" sz="3200" b="1" dirty="0" smtClean="0"/>
            </a:br>
            <a:r>
              <a:rPr lang="ru-RU" sz="3200" b="1" dirty="0" smtClean="0"/>
              <a:t>Терпеливо </a:t>
            </a:r>
            <a:r>
              <a:rPr lang="ru-RU" b="1" dirty="0" smtClean="0"/>
              <a:t>транспорт</a:t>
            </a:r>
            <a:r>
              <a:rPr lang="ru-RU" sz="3200" b="1" dirty="0" smtClean="0"/>
              <a:t> ждет.</a:t>
            </a:r>
            <a:br>
              <a:rPr lang="ru-RU" sz="3200" b="1" dirty="0" smtClean="0"/>
            </a:br>
            <a:r>
              <a:rPr lang="ru-RU" sz="3200" b="1" dirty="0" smtClean="0"/>
              <a:t>Он пешком устал шагать,</a:t>
            </a:r>
            <a:br>
              <a:rPr lang="ru-RU" sz="3200" b="1" dirty="0" smtClean="0"/>
            </a:br>
            <a:r>
              <a:rPr lang="ru-RU" sz="3200" b="1" dirty="0" smtClean="0"/>
              <a:t>Хочет пассажиром стать.</a:t>
            </a:r>
            <a:endParaRPr lang="ru-RU" sz="3200" b="1" dirty="0"/>
          </a:p>
        </p:txBody>
      </p:sp>
      <p:pic>
        <p:nvPicPr>
          <p:cNvPr id="5" name="Содержимое 4" descr="http://900igr.net/datas/okruzhajuschij-mir/Znaki/0013-013-Ostanovki-obschestvennogo-transporta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khed.ru/world/2011-09-Kursk/IMG_371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13876"/>
            <a:ext cx="4343400" cy="28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6912768" cy="252028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Здесь наземный переход,</a:t>
            </a:r>
            <a:br>
              <a:rPr lang="ru-RU" sz="3600" b="1" dirty="0" smtClean="0"/>
            </a:br>
            <a:r>
              <a:rPr lang="ru-RU" sz="3600" b="1" dirty="0" smtClean="0"/>
              <a:t>Ходит целый день народ.</a:t>
            </a:r>
            <a:br>
              <a:rPr lang="ru-RU" sz="3600" b="1" dirty="0" smtClean="0"/>
            </a:br>
            <a:r>
              <a:rPr lang="ru-RU" sz="3600" b="1" dirty="0" smtClean="0"/>
              <a:t>Ты, водитель, не грусти,</a:t>
            </a:r>
            <a:br>
              <a:rPr lang="ru-RU" sz="3600" b="1" dirty="0" smtClean="0"/>
            </a:br>
            <a:r>
              <a:rPr lang="ru-RU" sz="3600" b="1" dirty="0" smtClean="0"/>
              <a:t>Пешехода пропусти!</a:t>
            </a:r>
            <a:endParaRPr lang="ru-RU" sz="3600" b="1" dirty="0"/>
          </a:p>
        </p:txBody>
      </p:sp>
      <p:pic>
        <p:nvPicPr>
          <p:cNvPr id="5" name="Содержимое 4" descr="http://www.gorodgomel.by/uploads/images/00/00/02/2010/12/09/thumb_x3_358e1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3384376" cy="31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54.mchs.gov.ru/upload/images/New%20Folder/PDD/PDD_15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10200" y="2943225"/>
            <a:ext cx="2819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560840" cy="158417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Знает каждый пешеход</a:t>
            </a:r>
            <a:br>
              <a:rPr lang="ru-RU" sz="3600" b="1" dirty="0" smtClean="0"/>
            </a:br>
            <a:r>
              <a:rPr lang="ru-RU" sz="3600" b="1" dirty="0" smtClean="0"/>
              <a:t>Про подземный этот ход.</a:t>
            </a:r>
            <a:br>
              <a:rPr lang="ru-RU" sz="3600" b="1" dirty="0" smtClean="0"/>
            </a:br>
            <a:r>
              <a:rPr lang="ru-RU" sz="3600" b="1" dirty="0" smtClean="0"/>
              <a:t>Город он не украшает,</a:t>
            </a:r>
            <a:br>
              <a:rPr lang="ru-RU" sz="3600" b="1" dirty="0" smtClean="0"/>
            </a:br>
            <a:r>
              <a:rPr lang="ru-RU" sz="3600" b="1" dirty="0" smtClean="0"/>
              <a:t>Но машинам не мешает!</a:t>
            </a:r>
            <a:endParaRPr lang="ru-RU" sz="3600" b="1" dirty="0"/>
          </a:p>
        </p:txBody>
      </p:sp>
      <p:pic>
        <p:nvPicPr>
          <p:cNvPr id="7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492896"/>
            <a:ext cx="3763144" cy="35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zelenograd.ru/img/6/b/3/6b3f3a072b8e7c4d481161e35f6509df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08104" y="2780928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452</TotalTime>
  <Words>233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Times New Roman</vt:lpstr>
      <vt:lpstr>Wingdings</vt:lpstr>
      <vt:lpstr>Wingdings 2</vt:lpstr>
      <vt:lpstr>Трек</vt:lpstr>
      <vt:lpstr>Презентация на тему: ПРАВИЛА дорожного движения для                                                                                                                                                                      детей 4-5 лет.</vt:lpstr>
      <vt:lpstr>Цели презентации: </vt:lpstr>
      <vt:lpstr>Задачи:</vt:lpstr>
      <vt:lpstr>Привет, ребята!Я Зайчишка-Торопышка!</vt:lpstr>
      <vt:lpstr>Вот как много транспорта на дороге!!! А какие виды транспорта вы знаете???</vt:lpstr>
      <vt:lpstr>А теперь, давайте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И наконец ,остался самый важный герой дорожного движения!</vt:lpstr>
      <vt:lpstr>Светофор</vt:lpstr>
      <vt:lpstr>Правило маленького светофора</vt:lpstr>
      <vt:lpstr>Презентация PowerPoint</vt:lpstr>
      <vt:lpstr>Вот  как много мы узнали!!!</vt:lpstr>
      <vt:lpstr>До свидания, ребята!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 Твердохлеб</cp:lastModifiedBy>
  <cp:revision>47</cp:revision>
  <dcterms:created xsi:type="dcterms:W3CDTF">2013-02-13T06:47:23Z</dcterms:created>
  <dcterms:modified xsi:type="dcterms:W3CDTF">2014-10-27T15:19:58Z</dcterms:modified>
</cp:coreProperties>
</file>