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07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5.9375000000000011E-2"/>
          <c:w val="0.70944783464566941"/>
          <c:h val="0.931250000000000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Рисовая</c:v>
                </c:pt>
                <c:pt idx="1">
                  <c:v>Гречневая</c:v>
                </c:pt>
                <c:pt idx="2">
                  <c:v>Овсяная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</c:v>
                </c:pt>
                <c:pt idx="1">
                  <c:v>18</c:v>
                </c:pt>
                <c:pt idx="2">
                  <c:v>15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Гречневая </c:v>
                </c:pt>
                <c:pt idx="1">
                  <c:v>Рисовая</c:v>
                </c:pt>
                <c:pt idx="2">
                  <c:v>Перловая</c:v>
                </c:pt>
                <c:pt idx="3">
                  <c:v>Манная</c:v>
                </c:pt>
                <c:pt idx="4">
                  <c:v>Пшеничная</c:v>
                </c:pt>
                <c:pt idx="5">
                  <c:v>Овсяная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</c:v>
                </c:pt>
                <c:pt idx="1">
                  <c:v>7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  <c:pt idx="5">
                  <c:v>6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D5C2F4A-9E83-4E67-BA95-DA0839CABDF1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E6CA5DF-D9B0-4E71-AB92-2B0E8BDFD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hecker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5C2F4A-9E83-4E67-BA95-DA0839CABDF1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6CA5DF-D9B0-4E71-AB92-2B0E8BDFD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D5C2F4A-9E83-4E67-BA95-DA0839CABDF1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E6CA5DF-D9B0-4E71-AB92-2B0E8BDFD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5C2F4A-9E83-4E67-BA95-DA0839CABDF1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6CA5DF-D9B0-4E71-AB92-2B0E8BDFD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D5C2F4A-9E83-4E67-BA95-DA0839CABDF1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E6CA5DF-D9B0-4E71-AB92-2B0E8BDFD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hecker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5C2F4A-9E83-4E67-BA95-DA0839CABDF1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6CA5DF-D9B0-4E71-AB92-2B0E8BDFD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5C2F4A-9E83-4E67-BA95-DA0839CABDF1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6CA5DF-D9B0-4E71-AB92-2B0E8BDFD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5C2F4A-9E83-4E67-BA95-DA0839CABDF1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6CA5DF-D9B0-4E71-AB92-2B0E8BDFD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D5C2F4A-9E83-4E67-BA95-DA0839CABDF1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6CA5DF-D9B0-4E71-AB92-2B0E8BDFD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5C2F4A-9E83-4E67-BA95-DA0839CABDF1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6CA5DF-D9B0-4E71-AB92-2B0E8BDFD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hecker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5C2F4A-9E83-4E67-BA95-DA0839CABDF1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6CA5DF-D9B0-4E71-AB92-2B0E8BDFD0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hecker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D5C2F4A-9E83-4E67-BA95-DA0839CABDF1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E6CA5DF-D9B0-4E71-AB92-2B0E8BDFD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checker/>
    <p:sndAc>
      <p:stSnd>
        <p:snd r:embed="rId13" name="chimes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57818" y="714356"/>
            <a:ext cx="3429000" cy="2057416"/>
          </a:xfrm>
        </p:spPr>
        <p:txBody>
          <a:bodyPr/>
          <a:lstStyle/>
          <a:p>
            <a:pPr algn="ctr"/>
            <a:r>
              <a:rPr lang="ru-RU" dirty="0" smtClean="0"/>
              <a:t>Каша- полезный и лучший продукт!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429256" y="3714752"/>
            <a:ext cx="3429000" cy="1920240"/>
          </a:xfrm>
        </p:spPr>
        <p:txBody>
          <a:bodyPr/>
          <a:lstStyle/>
          <a:p>
            <a:pPr algn="r"/>
            <a:r>
              <a:rPr lang="ru-RU" dirty="0" smtClean="0"/>
              <a:t>Автор:</a:t>
            </a:r>
          </a:p>
          <a:p>
            <a:pPr algn="r"/>
            <a:r>
              <a:rPr lang="ru-RU" dirty="0" err="1" smtClean="0"/>
              <a:t>Майорова</a:t>
            </a:r>
            <a:r>
              <a:rPr lang="ru-RU" dirty="0" smtClean="0"/>
              <a:t> Екатерина</a:t>
            </a:r>
          </a:p>
          <a:p>
            <a:pPr algn="r"/>
            <a:r>
              <a:rPr lang="ru-RU" dirty="0" smtClean="0"/>
              <a:t>Ученица 4»Г» класса</a:t>
            </a:r>
          </a:p>
          <a:p>
            <a:pPr algn="r"/>
            <a:r>
              <a:rPr lang="ru-RU" dirty="0" smtClean="0"/>
              <a:t>БОУ г.Омска «Лицея №66»</a:t>
            </a:r>
          </a:p>
          <a:p>
            <a:pPr algn="r"/>
            <a:r>
              <a:rPr lang="ru-RU" dirty="0" smtClean="0"/>
              <a:t>Руководитель:</a:t>
            </a:r>
          </a:p>
          <a:p>
            <a:pPr algn="r"/>
            <a:r>
              <a:rPr lang="ru-RU" dirty="0" smtClean="0"/>
              <a:t>Попова Наталья Вячеславовна</a:t>
            </a:r>
          </a:p>
          <a:p>
            <a:pPr algn="r"/>
            <a:r>
              <a:rPr lang="ru-RU" dirty="0" smtClean="0"/>
              <a:t>Учитель Начальных классов</a:t>
            </a:r>
            <a:endParaRPr lang="ru-RU" dirty="0"/>
          </a:p>
        </p:txBody>
      </p:sp>
      <p:pic>
        <p:nvPicPr>
          <p:cNvPr id="7" name="Рисунок 6" descr="85194080_32c464cb0e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093" r="2093"/>
          <a:stretch>
            <a:fillRect/>
          </a:stretch>
        </p:blipFill>
        <p:spPr/>
      </p:pic>
    </p:spTree>
  </p:cSld>
  <p:clrMapOvr>
    <a:masterClrMapping/>
  </p:clrMapOvr>
  <p:transition spd="med">
    <p:checker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571612"/>
            <a:ext cx="6255488" cy="2786082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4.Как часто в вашей семье готовят кашу?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*один раз в неделю - 3 человек,  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*часто готовим  - 25 человек,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*другой ответ -  2 человек (раз в месяц).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 spd="med">
    <p:strips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7"/>
            <a:ext cx="6255488" cy="642941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Вывод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000108"/>
            <a:ext cx="7643866" cy="300039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Проанализировав, результаты анкетирования я выявила, что: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Самой популярной кашей среди опрошенных является манная;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Чаще всего в семьях готовят рисовую кашу;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Любимой кашей так же является рисовая;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наше время в семьях так же часто готовят каши.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Каша – великолепное блюдо для утра, для тех, кто заботится о своем здоровье, и здоровье совей семьи!</a:t>
            </a:r>
          </a:p>
          <a:p>
            <a:endParaRPr lang="ru-RU" dirty="0"/>
          </a:p>
        </p:txBody>
      </p:sp>
      <p:pic>
        <p:nvPicPr>
          <p:cNvPr id="4" name="Рисунок 3" descr="0c3100f4efbfe5ad16142134fe2a937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3786190"/>
            <a:ext cx="3976695" cy="283584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918"/>
            <a:ext cx="6255488" cy="5000659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Спасибо за просмотр!</a:t>
            </a:r>
            <a:endParaRPr lang="ru-RU" sz="6000" dirty="0"/>
          </a:p>
        </p:txBody>
      </p:sp>
    </p:spTree>
  </p:cSld>
  <p:clrMapOvr>
    <a:masterClrMapping/>
  </p:clrMapOvr>
  <p:transition spd="med">
    <p:randomBar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14348" y="500042"/>
            <a:ext cx="7072362" cy="5857916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342000"/>
                </a:solidFill>
                <a:latin typeface="Times New Roman"/>
                <a:ea typeface="Calibri"/>
              </a:rPr>
              <a:t>Введение</a:t>
            </a:r>
            <a:endParaRPr lang="ru-RU" dirty="0" smtClean="0">
              <a:solidFill>
                <a:srgbClr val="342000"/>
              </a:solidFill>
              <a:latin typeface="Times New Roman"/>
              <a:ea typeface="Calibri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342000"/>
                </a:solidFill>
                <a:latin typeface="Times New Roman"/>
                <a:ea typeface="Calibri"/>
              </a:rPr>
              <a:t>Каждое утро я просыпаюсь, умываюсь и завтракаю кашей. Овсяной, гречневой,  перловой, манной,  пшенной. Моя мама варит ее нашей семье каждое утро. Точно так же делала моя бабушка, когда мама была маленькая. </a:t>
            </a: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342000"/>
                </a:solidFill>
                <a:latin typeface="Times New Roman"/>
                <a:ea typeface="Calibri"/>
              </a:rPr>
              <a:t>Я провела анкетирование в детском саду №244 младшей группы «Золотая рыбка», в которую ходила когда то сама, в своем лицее среди одноклассников и на работе моей мамы среди ее коллег.</a:t>
            </a: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342000"/>
                </a:solidFill>
                <a:latin typeface="Times New Roman"/>
                <a:ea typeface="Calibri"/>
              </a:rPr>
              <a:t>Цель работы: узнать и рассказать о кашах, пользе каш, как одного из натуральных продуктов.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342000"/>
                </a:solidFill>
                <a:latin typeface="Times New Roman"/>
                <a:ea typeface="Calibri"/>
              </a:rPr>
              <a:t>Задачи</a:t>
            </a:r>
            <a:r>
              <a:rPr lang="ru-RU" dirty="0" smtClean="0">
                <a:solidFill>
                  <a:srgbClr val="342000"/>
                </a:solidFill>
                <a:latin typeface="Times New Roman"/>
                <a:ea typeface="Calibri"/>
              </a:rPr>
              <a:t>:  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solidFill>
                  <a:srgbClr val="342000"/>
                </a:solidFill>
                <a:latin typeface="Times New Roman"/>
                <a:ea typeface="Calibri"/>
              </a:rPr>
              <a:t>Изучить несколько видов каш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solidFill>
                  <a:srgbClr val="342000"/>
                </a:solidFill>
                <a:latin typeface="Times New Roman"/>
                <a:ea typeface="Calibri"/>
              </a:rPr>
              <a:t>Выяснить полезные свойства некоторых видов каш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solidFill>
                  <a:srgbClr val="342000"/>
                </a:solidFill>
                <a:latin typeface="Times New Roman"/>
                <a:ea typeface="Calibri"/>
              </a:rPr>
              <a:t>Проанализировать результаты анкетирования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342000"/>
                </a:solidFill>
                <a:latin typeface="Times New Roman"/>
                <a:ea typeface="Calibri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hecker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540_42294-700x5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4143380"/>
            <a:ext cx="4000528" cy="2588913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357166"/>
            <a:ext cx="7500990" cy="507209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История возникновения каши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«Праматерью хлеба» величают её в народе. Рассказывают, что варил как – то древний кулинар кашу и ненароком насыпал крупы больше, чем положено. Ошибка обернулась лепёшкой. Люди, как следует отругав нерадивого кашевара, всё- таки попробовали это блюда, и как видно оно им очень понравилось. Лепёшки стали выпекать из муки. Так, согласно легенде из каши появился хлеб. На Руси каша испокон веков  занимала важнейшее место в питании народа. Это блюдо ели бедные, так и богатые люди.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каши на Руси не обходились рождественские праздники, родины, крестины, похороны и многие другие события в жизни народа.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настоящее время в русской кухне крупяные блюда по-прежнему занимают большое место.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Такое широкое применение их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обусловлено не только традиции,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и высокой питательностью.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hecker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85728"/>
            <a:ext cx="7242048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Виды каши и их полезные свойства</a:t>
            </a:r>
            <a:endParaRPr lang="ru-RU" sz="2700" dirty="0"/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457200" y="857233"/>
            <a:ext cx="3520440" cy="4857784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Рисовая каша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  Известно, что в странах традиционного рисовое блюдо: Китае, Японии, Вьетнаме, Индии и других — рисом питаются ежедневно. В Россию же рис попал сравнительно недавно и долгое время назывался у славян «сарацинским просом». Однако в настоящее время рис в России — один из самых желанных и востребованных продуктов. Главная кулинарная особенность риса состоит в том, что он обладает особым, но нейтральным вкусом. Поэтому правильно сваренный рис не приедается и до настоящего является ежедневным блюдом для половины населения нашей планеты.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178808" y="857232"/>
            <a:ext cx="3520440" cy="5268931"/>
          </a:xfrm>
        </p:spPr>
        <p:txBody>
          <a:bodyPr>
            <a:normAutofit fontScale="47500" lnSpcReduction="20000"/>
          </a:bodyPr>
          <a:lstStyle/>
          <a:p>
            <a:pPr lvl="0" algn="ctr"/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Овсяная каша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Регулярно употреблять овсяную кашу настоятельно рекомендуют тем, кто страдает от пониженной кислотности желудочного сока, колитов, несварения, запоров, отравлений, нарушений функции печени. Овсяная крупа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оказывае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т ярко выраженное тонизирующее действие, помогающее нормализовать функции различных систем организма, улучшить память, процесс мышления и способность фокусироваться.</a:t>
            </a:r>
          </a:p>
          <a:p>
            <a:endParaRPr lang="ru-RU" dirty="0"/>
          </a:p>
        </p:txBody>
      </p:sp>
      <p:pic>
        <p:nvPicPr>
          <p:cNvPr id="6" name="Рисунок 5" descr="52633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5000637"/>
            <a:ext cx="3093715" cy="1643073"/>
          </a:xfrm>
          <a:prstGeom prst="rect">
            <a:avLst/>
          </a:prstGeom>
        </p:spPr>
      </p:pic>
      <p:pic>
        <p:nvPicPr>
          <p:cNvPr id="7" name="Рисунок 6" descr="62805_32094nothumb5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500570"/>
            <a:ext cx="3175000" cy="2108200"/>
          </a:xfrm>
          <a:prstGeom prst="rect">
            <a:avLst/>
          </a:prstGeom>
        </p:spPr>
      </p:pic>
    </p:spTree>
  </p:cSld>
  <p:clrMapOvr>
    <a:masterClrMapping/>
  </p:clrMapOvr>
  <p:transition spd="med">
    <p:randomBar dir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3719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Виды каши и их полезные свойства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3520440" cy="428628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lvl="0" algn="just"/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Гречневая каша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Гречневая каша –  безусловный фаворит среди каш: по питательности она не уступает мясу, хлебу и картофелю, а по усвояемости  организмом далеко их обгоняет.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Одним из главных достоинств гречки является большое количество (до 18%) растительного белка, поэтому гречу можно использовать как полноценный заменитель мяса.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Много в зернах гречихи минеральных веществ: магния, например, в 2 раза больше, чем в ячмене, и в 4 раза больше, чем в рисе. Поэтому она незаменима для диабетиков и сердечников. В ней также много железа, которого так не хватает людям с пониженным гемоглобином.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000109"/>
            <a:ext cx="3520440" cy="4000528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Перловая каша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Эта крупа содержит очень много жизненно важных человеку веществ. Например, там есть белки, которые содержат ценные аминокислоты. Есть в ней жиры, углеводы, клетчатка, а также витамины. Но особенно цениться перловка из-за высокого содержания микроэлементов. В частности, в составе зерен много кальция, калия, железа, меди. Есть в них марганец, молибден, хром, йод, бром, фосфор и др.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Если хотя бы 2 раза в неделю готовить себе перловую кашу, улучшится состояние волос, ногтей. Значительно посвежеет и помолодеет кожа. Очень полезна перловая каша для людей, страдающих грибковыми болезнями.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5" name="Рисунок 4" descr="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4714884"/>
            <a:ext cx="3143272" cy="1946896"/>
          </a:xfrm>
          <a:prstGeom prst="rect">
            <a:avLst/>
          </a:prstGeom>
        </p:spPr>
      </p:pic>
      <p:pic>
        <p:nvPicPr>
          <p:cNvPr id="6" name="Рисунок 5" descr="1219704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714884"/>
            <a:ext cx="3000396" cy="1928811"/>
          </a:xfrm>
          <a:prstGeom prst="rect">
            <a:avLst/>
          </a:prstGeom>
        </p:spPr>
      </p:pic>
    </p:spTree>
  </p:cSld>
  <p:clrMapOvr>
    <a:masterClrMapping/>
  </p:clrMapOvr>
  <p:transition spd="med">
    <p:comb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28596" y="214290"/>
            <a:ext cx="7358114" cy="578647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 провела анкетирование  среди трех возрастных групп в возрасте от 4-6 лет, 9-10 лет, 30-45 лет, каждая группа состояла из 10 человек, с содержанием следующих вопросов: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1.Знаете ли вы, какие виды каши используются для питания?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 (назовите)______________________________________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2.Какие каши используются для питания в вашей семье?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Ваша любимая каша?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4.Как часто в вашей семье готовят кашу?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 раз в неделю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Часто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Другой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ответ_______________________________________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blinds dir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9"/>
            <a:ext cx="6255488" cy="71438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Результаты исследования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142985"/>
            <a:ext cx="6715172" cy="1928826"/>
          </a:xfrm>
        </p:spPr>
        <p:txBody>
          <a:bodyPr>
            <a:normAutofit/>
          </a:bodyPr>
          <a:lstStyle/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 Знаете ли вы, какие виды каши используются для питания?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Опрошено 30 человек в трех возрастных группах: 4-6 лет, 9-10 лет, 30-45 лет.</a:t>
            </a:r>
          </a:p>
          <a:p>
            <a:pPr algn="just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3071810"/>
          <a:ext cx="6858048" cy="2704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24"/>
                <a:gridCol w="3429024"/>
              </a:tblGrid>
              <a:tr h="386292">
                <a:tc>
                  <a:txBody>
                    <a:bodyPr/>
                    <a:lstStyle/>
                    <a:p>
                      <a:r>
                        <a:rPr lang="ru-RU" dirty="0" smtClean="0"/>
                        <a:t>Каша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человек</a:t>
                      </a:r>
                      <a:endParaRPr lang="ru-RU" dirty="0"/>
                    </a:p>
                  </a:txBody>
                  <a:tcPr/>
                </a:tc>
              </a:tr>
              <a:tr h="386292">
                <a:tc>
                  <a:txBody>
                    <a:bodyPr/>
                    <a:lstStyle/>
                    <a:p>
                      <a:r>
                        <a:rPr lang="ru-RU" dirty="0" smtClean="0"/>
                        <a:t>Гречневая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</a:tr>
              <a:tr h="386292">
                <a:tc>
                  <a:txBody>
                    <a:bodyPr/>
                    <a:lstStyle/>
                    <a:p>
                      <a:r>
                        <a:rPr lang="ru-RU" dirty="0" smtClean="0"/>
                        <a:t>Рисовая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</a:tr>
              <a:tr h="386292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Перловая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</a:tr>
              <a:tr h="386292">
                <a:tc>
                  <a:txBody>
                    <a:bodyPr/>
                    <a:lstStyle/>
                    <a:p>
                      <a:r>
                        <a:rPr lang="ru-RU" dirty="0" smtClean="0"/>
                        <a:t>Манная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</a:tr>
              <a:tr h="386292">
                <a:tc>
                  <a:txBody>
                    <a:bodyPr/>
                    <a:lstStyle/>
                    <a:p>
                      <a:r>
                        <a:rPr lang="ru-RU" dirty="0" smtClean="0"/>
                        <a:t>Пшеничная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  <a:tr h="386292">
                <a:tc>
                  <a:txBody>
                    <a:bodyPr/>
                    <a:lstStyle/>
                    <a:p>
                      <a:r>
                        <a:rPr lang="ru-RU" dirty="0" smtClean="0"/>
                        <a:t>Овсяная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428605"/>
            <a:ext cx="6750816" cy="1928826"/>
          </a:xfrm>
        </p:spPr>
        <p:txBody>
          <a:bodyPr>
            <a:normAutofit/>
          </a:bodyPr>
          <a:lstStyle/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 Какие каши используются для питания в вашей семье?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1 место – рисовая, 2 место – гречневая, 3 место – овсяная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071538" y="221455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blinds dir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428605"/>
            <a:ext cx="6255488" cy="928694"/>
          </a:xfrm>
        </p:spPr>
        <p:txBody>
          <a:bodyPr/>
          <a:lstStyle/>
          <a:p>
            <a:pPr algn="l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3. Ваша любимая каша?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142976" y="135729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blinds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133</TotalTime>
  <Words>727</Words>
  <Application>Microsoft Office PowerPoint</Application>
  <PresentationFormat>Экран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Каша- полезный и лучший продукт!</vt:lpstr>
      <vt:lpstr>Слайд 2</vt:lpstr>
      <vt:lpstr>Слайд 3</vt:lpstr>
      <vt:lpstr>       Виды каши и их полезные свойства</vt:lpstr>
      <vt:lpstr>Виды каши и их полезные свойства</vt:lpstr>
      <vt:lpstr>Слайд 6</vt:lpstr>
      <vt:lpstr>Результаты исследования</vt:lpstr>
      <vt:lpstr>Слайд 8</vt:lpstr>
      <vt:lpstr>Слайд 9</vt:lpstr>
      <vt:lpstr>Слайд 10</vt:lpstr>
      <vt:lpstr>Вывод</vt:lpstr>
      <vt:lpstr>  Спасибо за просмотр!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Каша- полезный и лучший продукт!</dc:title>
  <dc:creator>Zver</dc:creator>
  <cp:lastModifiedBy>Zver</cp:lastModifiedBy>
  <cp:revision>15</cp:revision>
  <dcterms:created xsi:type="dcterms:W3CDTF">2014-01-19T06:36:36Z</dcterms:created>
  <dcterms:modified xsi:type="dcterms:W3CDTF">2014-01-19T09:57:18Z</dcterms:modified>
</cp:coreProperties>
</file>