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6" r:id="rId7"/>
    <p:sldId id="262" r:id="rId8"/>
    <p:sldId id="263" r:id="rId9"/>
    <p:sldId id="267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22" autoAdjust="0"/>
  </p:normalViewPr>
  <p:slideViewPr>
    <p:cSldViewPr>
      <p:cViewPr varScale="1">
        <p:scale>
          <a:sx n="77" d="100"/>
          <a:sy n="77" d="100"/>
        </p:scale>
        <p:origin x="-109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DD6DE-0F09-4466-BB78-A74FCF55E248}" type="datetimeFigureOut">
              <a:rPr lang="ru-RU" smtClean="0"/>
              <a:pPr/>
              <a:t>09.01.2014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6EC4D-A266-40D5-90F7-31F68C2A9A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DD6DE-0F09-4466-BB78-A74FCF55E248}" type="datetimeFigureOut">
              <a:rPr lang="ru-RU" smtClean="0"/>
              <a:pPr/>
              <a:t>09.01.2014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6EC4D-A266-40D5-90F7-31F68C2A9A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DD6DE-0F09-4466-BB78-A74FCF55E248}" type="datetimeFigureOut">
              <a:rPr lang="ru-RU" smtClean="0"/>
              <a:pPr/>
              <a:t>09.01.2014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6EC4D-A266-40D5-90F7-31F68C2A9A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DD6DE-0F09-4466-BB78-A74FCF55E248}" type="datetimeFigureOut">
              <a:rPr lang="ru-RU" smtClean="0"/>
              <a:pPr/>
              <a:t>09.01.2014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6EC4D-A266-40D5-90F7-31F68C2A9A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DD6DE-0F09-4466-BB78-A74FCF55E248}" type="datetimeFigureOut">
              <a:rPr lang="ru-RU" smtClean="0"/>
              <a:pPr/>
              <a:t>09.01.2014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6EC4D-A266-40D5-90F7-31F68C2A9A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DD6DE-0F09-4466-BB78-A74FCF55E248}" type="datetimeFigureOut">
              <a:rPr lang="ru-RU" smtClean="0"/>
              <a:pPr/>
              <a:t>09.01.2014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6EC4D-A266-40D5-90F7-31F68C2A9A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DD6DE-0F09-4466-BB78-A74FCF55E248}" type="datetimeFigureOut">
              <a:rPr lang="ru-RU" smtClean="0"/>
              <a:pPr/>
              <a:t>09.01.2014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6EC4D-A266-40D5-90F7-31F68C2A9A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DD6DE-0F09-4466-BB78-A74FCF55E248}" type="datetimeFigureOut">
              <a:rPr lang="ru-RU" smtClean="0"/>
              <a:pPr/>
              <a:t>09.01.2014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6EC4D-A266-40D5-90F7-31F68C2A9A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DD6DE-0F09-4466-BB78-A74FCF55E248}" type="datetimeFigureOut">
              <a:rPr lang="ru-RU" smtClean="0"/>
              <a:pPr/>
              <a:t>09.01.2014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6EC4D-A266-40D5-90F7-31F68C2A9A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DD6DE-0F09-4466-BB78-A74FCF55E248}" type="datetimeFigureOut">
              <a:rPr lang="ru-RU" smtClean="0"/>
              <a:pPr/>
              <a:t>09.01.2014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6EC4D-A266-40D5-90F7-31F68C2A9A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DD6DE-0F09-4466-BB78-A74FCF55E248}" type="datetimeFigureOut">
              <a:rPr lang="ru-RU" smtClean="0"/>
              <a:pPr/>
              <a:t>09.01.2014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6EC4D-A266-40D5-90F7-31F68C2A9A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5E9EFF">
                <a:alpha val="0"/>
              </a:srgb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4DD6DE-0F09-4466-BB78-A74FCF55E248}" type="datetimeFigureOut">
              <a:rPr lang="ru-RU" smtClean="0"/>
              <a:pPr/>
              <a:t>09.01.2014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26EC4D-A266-40D5-90F7-31F68C2A9AF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emf"/><Relationship Id="rId5" Type="http://schemas.openxmlformats.org/officeDocument/2006/relationships/package" Target="../embeddings/Microsoft_Word_Document1.docx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7.jpeg"/><Relationship Id="rId5" Type="http://schemas.openxmlformats.org/officeDocument/2006/relationships/image" Target="../media/image6.emf"/><Relationship Id="rId4" Type="http://schemas.openxmlformats.org/officeDocument/2006/relationships/package" Target="../embeddings/Microsoft_Word_Document2.docx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8.emf"/><Relationship Id="rId5" Type="http://schemas.openxmlformats.org/officeDocument/2006/relationships/package" Target="../embeddings/Microsoft_Word_Document3.docx"/><Relationship Id="rId4" Type="http://schemas.openxmlformats.org/officeDocument/2006/relationships/oleObject" Target="../embeddings/oleObject3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0.emf"/><Relationship Id="rId5" Type="http://schemas.openxmlformats.org/officeDocument/2006/relationships/package" Target="../embeddings/Microsoft_Word_Document4.docx"/><Relationship Id="rId4" Type="http://schemas.openxmlformats.org/officeDocument/2006/relationships/oleObject" Target="../embeddings/oleObject4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2.emf"/><Relationship Id="rId5" Type="http://schemas.openxmlformats.org/officeDocument/2006/relationships/package" Target="../embeddings/Microsoft_Word_Document5.docx"/><Relationship Id="rId4" Type="http://schemas.openxmlformats.org/officeDocument/2006/relationships/oleObject" Target="../embeddings/oleObject5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642918"/>
            <a:ext cx="7772400" cy="3429024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Исследовательская работа</a:t>
            </a:r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2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2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2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Определение количества </a:t>
            </a:r>
            <a:br>
              <a:rPr lang="ru-RU" sz="32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витамина С </a:t>
            </a:r>
            <a:br>
              <a:rPr lang="ru-RU" sz="32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в соках и фруктах </a:t>
            </a:r>
            <a:endParaRPr lang="ru-RU" sz="32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86116" y="4357694"/>
            <a:ext cx="5500726" cy="1571636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Выполнил: </a:t>
            </a:r>
            <a:r>
              <a:rPr lang="ru-RU" sz="2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Елгин</a:t>
            </a:r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Георгий  Александрович </a:t>
            </a:r>
          </a:p>
          <a:p>
            <a:pPr algn="l"/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Ученик </a:t>
            </a:r>
            <a:r>
              <a:rPr lang="ru-RU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4 </a:t>
            </a:r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«Г» </a:t>
            </a:r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БОУ г. Омска </a:t>
            </a:r>
            <a:r>
              <a:rPr lang="ru-RU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Лицей </a:t>
            </a:r>
            <a:r>
              <a:rPr lang="ru-RU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№ </a:t>
            </a:r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66»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algn="l"/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Руководитель</a:t>
            </a:r>
            <a:r>
              <a:rPr lang="ru-RU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Попова Наталья </a:t>
            </a:r>
            <a:r>
              <a:rPr lang="ru-RU" sz="2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Вячеславна</a:t>
            </a:r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</a:t>
            </a:r>
          </a:p>
          <a:p>
            <a:pPr algn="l"/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Учитель </a:t>
            </a:r>
            <a:r>
              <a:rPr lang="ru-RU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начальных классов</a:t>
            </a:r>
            <a:endParaRPr lang="ru-RU" sz="2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l"/>
            <a:endParaRPr lang="ru-RU" sz="28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Выводы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401080" cy="3829063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Витамин </a:t>
            </a:r>
            <a:r>
              <a:rPr lang="ru-RU" dirty="0">
                <a:latin typeface="Arial" pitchFamily="34" charset="0"/>
                <a:cs typeface="Arial" pitchFamily="34" charset="0"/>
              </a:rPr>
              <a:t>С необходим для нормального развития организма и для жизнедеятельности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;</a:t>
            </a:r>
          </a:p>
          <a:p>
            <a:pPr lvl="0">
              <a:buNone/>
            </a:pPr>
            <a:endParaRPr lang="ru-RU" dirty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ru-RU" dirty="0">
                <a:latin typeface="Arial" pitchFamily="34" charset="0"/>
                <a:cs typeface="Arial" pitchFamily="34" charset="0"/>
              </a:rPr>
              <a:t>Суточная потребность в витамине С для детей 7-10 лет составляет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45 </a:t>
            </a:r>
            <a:r>
              <a:rPr lang="ru-RU" dirty="0">
                <a:latin typeface="Arial" pitchFamily="34" charset="0"/>
                <a:cs typeface="Arial" pitchFamily="34" charset="0"/>
              </a:rPr>
              <a:t>мг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;</a:t>
            </a:r>
          </a:p>
          <a:p>
            <a:pPr lvl="0">
              <a:buNone/>
            </a:pPr>
            <a:endParaRPr lang="ru-RU" dirty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Наибольшее </a:t>
            </a:r>
            <a:r>
              <a:rPr lang="ru-RU" dirty="0">
                <a:latin typeface="Arial" pitchFamily="34" charset="0"/>
                <a:cs typeface="Arial" pitchFamily="34" charset="0"/>
              </a:rPr>
              <a:t>содержание витамина С содержится в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лимоне и в яблочном </a:t>
            </a:r>
            <a:r>
              <a:rPr lang="ru-RU" dirty="0">
                <a:latin typeface="Arial" pitchFamily="34" charset="0"/>
                <a:cs typeface="Arial" pitchFamily="34" charset="0"/>
              </a:rPr>
              <a:t>соке,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приготовленном дома.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428868"/>
            <a:ext cx="8229600" cy="928694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Спасибо за внимание!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3357562"/>
            <a:ext cx="8429684" cy="314327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600" b="1" dirty="0">
                <a:latin typeface="Arial" pitchFamily="34" charset="0"/>
                <a:cs typeface="Arial" pitchFamily="34" charset="0"/>
              </a:rPr>
              <a:t>Проблема</a:t>
            </a:r>
            <a:r>
              <a:rPr lang="ru-RU" sz="2600" dirty="0">
                <a:latin typeface="Arial" pitchFamily="34" charset="0"/>
                <a:cs typeface="Arial" pitchFamily="34" charset="0"/>
              </a:rPr>
              <a:t>: сколько витамина С содержится в соках и фруктах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?</a:t>
            </a:r>
          </a:p>
          <a:p>
            <a:pPr>
              <a:buNone/>
            </a:pPr>
            <a:r>
              <a:rPr lang="ru-RU" sz="2600" b="1" dirty="0" smtClean="0">
                <a:latin typeface="Arial" pitchFamily="34" charset="0"/>
                <a:cs typeface="Arial" pitchFamily="34" charset="0"/>
              </a:rPr>
              <a:t>Цель</a:t>
            </a:r>
            <a:r>
              <a:rPr lang="ru-RU" sz="2600" dirty="0">
                <a:latin typeface="Arial" pitchFamily="34" charset="0"/>
                <a:cs typeface="Arial" pitchFamily="34" charset="0"/>
              </a:rPr>
              <a:t>: определить количество витамина С в соках и фруктах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None/>
            </a:pPr>
            <a:r>
              <a:rPr lang="ru-RU" sz="2600" b="1" dirty="0" smtClean="0">
                <a:latin typeface="Arial" pitchFamily="34" charset="0"/>
                <a:cs typeface="Arial" pitchFamily="34" charset="0"/>
              </a:rPr>
              <a:t>Гипотеза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: наибольшее содержание витамина С  содержится в лимоне и в яблочном соке, приготовленном дома .</a:t>
            </a:r>
            <a:endParaRPr lang="ru-RU" sz="2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285984" y="214291"/>
            <a:ext cx="4440546" cy="31432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Arial" pitchFamily="34" charset="0"/>
              </a:rPr>
              <a:t>Методика исследования</a:t>
            </a:r>
            <a:endParaRPr lang="ru-RU" sz="3200" dirty="0">
              <a:latin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28596" y="1000108"/>
            <a:ext cx="3971924" cy="3429024"/>
          </a:xfrm>
        </p:spPr>
        <p:txBody>
          <a:bodyPr>
            <a:noAutofit/>
          </a:bodyPr>
          <a:lstStyle/>
          <a:p>
            <a:pPr indent="0">
              <a:spcBef>
                <a:spcPts val="0"/>
              </a:spcBef>
              <a:buNone/>
            </a:pPr>
            <a:r>
              <a:rPr lang="ru-RU" i="1" dirty="0" smtClean="0"/>
              <a:t>В исследовании использовались:</a:t>
            </a:r>
          </a:p>
          <a:p>
            <a:pPr marL="0" indent="0">
              <a:spcBef>
                <a:spcPts val="0"/>
              </a:spcBef>
              <a:buFont typeface="Wingdings" pitchFamily="2" charset="2"/>
              <a:buChar char="ü"/>
            </a:pPr>
            <a:r>
              <a:rPr lang="ru-RU" dirty="0" smtClean="0"/>
              <a:t>фрукты, соки;</a:t>
            </a:r>
          </a:p>
          <a:p>
            <a:pPr marL="0" indent="0">
              <a:spcBef>
                <a:spcPts val="0"/>
              </a:spcBef>
              <a:buFont typeface="Wingdings" pitchFamily="2" charset="2"/>
              <a:buChar char="ü"/>
            </a:pPr>
            <a:r>
              <a:rPr lang="ru-RU" dirty="0"/>
              <a:t>р</a:t>
            </a:r>
            <a:r>
              <a:rPr lang="ru-RU" dirty="0" smtClean="0"/>
              <a:t>аствор йода;</a:t>
            </a:r>
          </a:p>
          <a:p>
            <a:pPr marL="0" indent="0">
              <a:spcBef>
                <a:spcPts val="0"/>
              </a:spcBef>
              <a:buFont typeface="Wingdings" pitchFamily="2" charset="2"/>
              <a:buChar char="ü"/>
            </a:pPr>
            <a:r>
              <a:rPr lang="ru-RU" dirty="0"/>
              <a:t>р</a:t>
            </a:r>
            <a:r>
              <a:rPr lang="ru-RU" dirty="0" smtClean="0"/>
              <a:t>аствор крахмала;</a:t>
            </a:r>
          </a:p>
          <a:p>
            <a:pPr marL="0" indent="0">
              <a:spcBef>
                <a:spcPts val="0"/>
              </a:spcBef>
              <a:buFont typeface="Wingdings" pitchFamily="2" charset="2"/>
              <a:buChar char="ü"/>
            </a:pPr>
            <a:r>
              <a:rPr lang="ru-RU" dirty="0"/>
              <a:t>весы, грузы, стакан, ступка с </a:t>
            </a:r>
            <a:r>
              <a:rPr lang="ru-RU" dirty="0" smtClean="0"/>
              <a:t>пестиком, пипетка</a:t>
            </a:r>
            <a:endParaRPr lang="ru-RU" dirty="0"/>
          </a:p>
          <a:p>
            <a:pPr>
              <a:buNone/>
            </a:pPr>
            <a:endParaRPr lang="ru-RU" dirty="0"/>
          </a:p>
        </p:txBody>
      </p:sp>
      <p:pic>
        <p:nvPicPr>
          <p:cNvPr id="7" name="Содержимое 6" descr="IMG_0199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286248" y="1089405"/>
            <a:ext cx="4395790" cy="3296843"/>
          </a:xfrm>
        </p:spPr>
      </p:pic>
      <p:sp>
        <p:nvSpPr>
          <p:cNvPr id="9" name="Прямоугольник 8"/>
          <p:cNvSpPr/>
          <p:nvPr/>
        </p:nvSpPr>
        <p:spPr>
          <a:xfrm>
            <a:off x="500034" y="4500570"/>
            <a:ext cx="8143932" cy="181588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endParaRPr lang="ru-RU" sz="2800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Раствор   </a:t>
            </a:r>
            <a:r>
              <a:rPr lang="ru-RU" sz="28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+    </a:t>
            </a:r>
            <a:r>
              <a:rPr lang="ru-RU" sz="2800" b="1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раствор</a:t>
            </a:r>
            <a:r>
              <a:rPr lang="ru-RU" sz="28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  +  </a:t>
            </a:r>
            <a:r>
              <a:rPr lang="ru-RU" sz="2800" b="1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раствор</a:t>
            </a:r>
            <a:r>
              <a:rPr lang="ru-RU" sz="28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  = </a:t>
            </a:r>
          </a:p>
          <a:p>
            <a:r>
              <a:rPr lang="ru-RU" sz="28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  сока           крахмала        </a:t>
            </a:r>
            <a:r>
              <a:rPr lang="ru-RU" sz="2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йода</a:t>
            </a:r>
          </a:p>
          <a:p>
            <a:endParaRPr lang="ru-RU" sz="28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8" name="Picture 4" descr="C:\Users\киса\Desktop\101CANON\IMG_02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6644" y="4572008"/>
            <a:ext cx="1232289" cy="16432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Содержание витамина С </a:t>
            </a:r>
            <a:br>
              <a:rPr lang="ru-RU" sz="3200" dirty="0" smtClean="0"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latin typeface="Arial" pitchFamily="34" charset="0"/>
                <a:cs typeface="Arial" pitchFamily="34" charset="0"/>
              </a:rPr>
              <a:t>в яблочных соках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1" name="Содержимое 20" descr="IMG_0204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2428860" y="1357298"/>
            <a:ext cx="4038600" cy="3028950"/>
          </a:xfrm>
        </p:spPr>
      </p:pic>
      <p:graphicFrame>
        <p:nvGraphicFramePr>
          <p:cNvPr id="2054" name="Object 6"/>
          <p:cNvGraphicFramePr>
            <a:graphicFrameLocks noChangeAspect="1"/>
          </p:cNvGraphicFramePr>
          <p:nvPr/>
        </p:nvGraphicFramePr>
        <p:xfrm>
          <a:off x="-357222" y="4561929"/>
          <a:ext cx="9679021" cy="22960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Документ" r:id="rId5" imgW="6069141" imgH="1448426" progId="Word.Document.12">
                  <p:embed/>
                </p:oleObj>
              </mc:Choice>
              <mc:Fallback>
                <p:oleObj name="Документ" r:id="rId5" imgW="6069141" imgH="1448426" progId="Word.Document.12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357222" y="4561929"/>
                        <a:ext cx="9679021" cy="229607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Содержание витамина С </a:t>
            </a:r>
            <a:br>
              <a:rPr lang="ru-RU" sz="3200" dirty="0" smtClean="0"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latin typeface="Arial" pitchFamily="34" charset="0"/>
                <a:cs typeface="Arial" pitchFamily="34" charset="0"/>
              </a:rPr>
              <a:t>в яблочных соках (1 неделя)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-498475" y="4405313"/>
          <a:ext cx="10236200" cy="2422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" name="Документ" r:id="rId4" imgW="6069141" imgH="1445181" progId="Word.Document.12">
                  <p:embed/>
                </p:oleObj>
              </mc:Choice>
              <mc:Fallback>
                <p:oleObj name="Документ" r:id="rId4" imgW="6069141" imgH="1445181" progId="Word.Document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498475" y="4405313"/>
                        <a:ext cx="10236200" cy="2422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Содержимое 7" descr="IMG_0214.JPG"/>
          <p:cNvPicPr>
            <a:picLocks noGrp="1" noChangeAspect="1"/>
          </p:cNvPicPr>
          <p:nvPr>
            <p:ph sz="half" idx="1"/>
          </p:nvPr>
        </p:nvPicPr>
        <p:blipFill>
          <a:blip r:embed="rId6" cstate="print"/>
          <a:stretch>
            <a:fillRect/>
          </a:stretch>
        </p:blipFill>
        <p:spPr>
          <a:xfrm>
            <a:off x="2571736" y="1357298"/>
            <a:ext cx="4038600" cy="3028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Содержание витамина С в яблоках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1508" name="Picture 4" descr="C:\Users\киса\Desktop\101CANON\IMG_019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1196752"/>
            <a:ext cx="4038600" cy="3028950"/>
          </a:xfrm>
          <a:prstGeom prst="rect">
            <a:avLst/>
          </a:prstGeom>
          <a:noFill/>
        </p:spPr>
      </p:pic>
      <p:graphicFrame>
        <p:nvGraphicFramePr>
          <p:cNvPr id="21509" name="Object 5"/>
          <p:cNvGraphicFramePr>
            <a:graphicFrameLocks noChangeAspect="1"/>
          </p:cNvGraphicFramePr>
          <p:nvPr/>
        </p:nvGraphicFramePr>
        <p:xfrm>
          <a:off x="1000100" y="4572008"/>
          <a:ext cx="10055500" cy="1785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0" name="Документ" r:id="rId5" imgW="6069141" imgH="1079559" progId="Word.Document.12">
                  <p:embed/>
                </p:oleObj>
              </mc:Choice>
              <mc:Fallback>
                <p:oleObj name="Документ" r:id="rId5" imgW="6069141" imgH="1079559" progId="Word.Document.12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0100" y="4572008"/>
                        <a:ext cx="10055500" cy="1785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Содержание витамина С в цитрусовых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Содержимое 5" descr="IMG_0193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2428860" y="1000108"/>
            <a:ext cx="4038600" cy="3028950"/>
          </a:xfrm>
        </p:spPr>
      </p:pic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428596" y="4702181"/>
          <a:ext cx="8429684" cy="21077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3" name="Документ" r:id="rId5" imgW="5047803" imgH="1265615" progId="Word.Document.12">
                  <p:embed/>
                </p:oleObj>
              </mc:Choice>
              <mc:Fallback>
                <p:oleObj name="Документ" r:id="rId5" imgW="5047803" imgH="1265615" progId="Word.Document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596" y="4702181"/>
                        <a:ext cx="8429684" cy="210779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Содержание витамина С </a:t>
            </a:r>
            <a:br>
              <a:rPr lang="ru-RU" sz="3200" dirty="0" smtClean="0"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latin typeface="Arial" pitchFamily="34" charset="0"/>
                <a:cs typeface="Arial" pitchFamily="34" charset="0"/>
              </a:rPr>
              <a:t>в апельсиновых соках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Содержимое 5" descr="IMG_0188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2571736" y="1357298"/>
            <a:ext cx="3929090" cy="2946818"/>
          </a:xfrm>
        </p:spPr>
      </p:pic>
      <p:graphicFrame>
        <p:nvGraphicFramePr>
          <p:cNvPr id="6146" name="Object 2"/>
          <p:cNvGraphicFramePr>
            <a:graphicFrameLocks noChangeAspect="1"/>
          </p:cNvGraphicFramePr>
          <p:nvPr/>
        </p:nvGraphicFramePr>
        <p:xfrm>
          <a:off x="-571536" y="4576400"/>
          <a:ext cx="10287072" cy="2122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7" name="Документ" r:id="rId5" imgW="6069141" imgH="1264173" progId="Word.Document.12">
                  <p:embed/>
                </p:oleObj>
              </mc:Choice>
              <mc:Fallback>
                <p:oleObj name="Документ" r:id="rId5" imgW="6069141" imgH="1264173" progId="Word.Document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571536" y="4576400"/>
                        <a:ext cx="10287072" cy="21228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Рекомендации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5040560"/>
          </a:xfrm>
        </p:spPr>
        <p:txBody>
          <a:bodyPr>
            <a:normAutofit lnSpcReduction="10000"/>
          </a:bodyPr>
          <a:lstStyle/>
          <a:p>
            <a:pPr marL="342900" lvl="1" indent="-342900" algn="just">
              <a:buFontTx/>
              <a:buChar char="-"/>
            </a:pPr>
            <a:r>
              <a:rPr lang="ru-RU" dirty="0" smtClean="0"/>
              <a:t>Чтобы пополнить суточную потребность организма в витамине С, можно выпить 1 стакан  домашнего сока в день, или  9,4 стакана сока «Моя семья», или 8 стаканов сока «Любимый» («Фруктовый сад»), или 2 стакана апельсинового сока; </a:t>
            </a:r>
          </a:p>
          <a:p>
            <a:pPr marL="342900" lvl="1" indent="-342900" algn="just">
              <a:buFontTx/>
              <a:buChar char="-"/>
            </a:pPr>
            <a:r>
              <a:rPr lang="ru-RU" dirty="0" smtClean="0"/>
              <a:t>Сок не нужно хранить, потому что происходит разрушение витамина С (от 10 % до 53 %);</a:t>
            </a:r>
          </a:p>
          <a:p>
            <a:pPr marL="342900" lvl="1" indent="-342900" algn="just">
              <a:buFontTx/>
              <a:buChar char="-"/>
            </a:pPr>
            <a:r>
              <a:rPr lang="ru-RU" dirty="0" smtClean="0"/>
              <a:t>Съедать в день по 1 большому яблоку «</a:t>
            </a:r>
            <a:r>
              <a:rPr lang="ru-RU" dirty="0" err="1" smtClean="0"/>
              <a:t>Фуше</a:t>
            </a:r>
            <a:r>
              <a:rPr lang="ru-RU" dirty="0" smtClean="0"/>
              <a:t>» или «</a:t>
            </a:r>
            <a:r>
              <a:rPr lang="ru-RU" dirty="0" err="1" smtClean="0"/>
              <a:t>Семиринка</a:t>
            </a:r>
            <a:r>
              <a:rPr lang="ru-RU" dirty="0" smtClean="0"/>
              <a:t>»;</a:t>
            </a:r>
          </a:p>
          <a:p>
            <a:pPr marL="342900" lvl="1" indent="-342900" algn="just">
              <a:buFontTx/>
              <a:buChar char="-"/>
            </a:pPr>
            <a:r>
              <a:rPr lang="ru-RU" dirty="0" smtClean="0"/>
              <a:t>Витамина С больше всего в лимонах и мандаринах, именно их и надо есть.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351</TotalTime>
  <Words>259</Words>
  <Application>Microsoft Office PowerPoint</Application>
  <PresentationFormat>Экран (4:3)</PresentationFormat>
  <Paragraphs>34</Paragraphs>
  <Slides>11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Тема Office</vt:lpstr>
      <vt:lpstr>Документ</vt:lpstr>
      <vt:lpstr>Исследовательская работа   Определение количества  витамина С  в соках и фруктах </vt:lpstr>
      <vt:lpstr>Презентация PowerPoint</vt:lpstr>
      <vt:lpstr>Методика исследования</vt:lpstr>
      <vt:lpstr>Содержание витамина С  в яблочных соках</vt:lpstr>
      <vt:lpstr>Содержание витамина С  в яблочных соках (1 неделя)</vt:lpstr>
      <vt:lpstr>Содержание витамина С в яблоках</vt:lpstr>
      <vt:lpstr>Содержание витамина С в цитрусовых</vt:lpstr>
      <vt:lpstr>Содержание витамина С  в апельсиновых соках</vt:lpstr>
      <vt:lpstr>Рекомендации</vt:lpstr>
      <vt:lpstr>Выводы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Определение количества витамина С во фруктах и соках</dc:title>
  <dc:creator>киса</dc:creator>
  <cp:lastModifiedBy>натуслик</cp:lastModifiedBy>
  <cp:revision>38</cp:revision>
  <dcterms:created xsi:type="dcterms:W3CDTF">2012-01-23T02:16:38Z</dcterms:created>
  <dcterms:modified xsi:type="dcterms:W3CDTF">2014-01-09T09:04:17Z</dcterms:modified>
</cp:coreProperties>
</file>