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C3B6D2-B305-4BB5-874F-E5148FEDABA9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2DA107-08A1-49A0-81B0-0CFECAFCC6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229600" cy="307183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n w="6350">
                  <a:solidFill>
                    <a:srgbClr val="00B050"/>
                  </a:solidFill>
                </a:ln>
              </a:rPr>
              <a:t>Друг </a:t>
            </a:r>
            <a:br>
              <a:rPr lang="ru-RU" sz="6600" dirty="0" smtClean="0">
                <a:ln w="6350">
                  <a:solidFill>
                    <a:srgbClr val="00B050"/>
                  </a:solidFill>
                </a:ln>
              </a:rPr>
            </a:br>
            <a:r>
              <a:rPr lang="ru-RU" sz="6600" dirty="0" smtClean="0">
                <a:ln w="6350">
                  <a:solidFill>
                    <a:srgbClr val="00B050"/>
                  </a:solidFill>
                </a:ln>
              </a:rPr>
              <a:t/>
            </a:r>
            <a:br>
              <a:rPr lang="ru-RU" sz="6600" dirty="0" smtClean="0">
                <a:ln w="6350">
                  <a:solidFill>
                    <a:srgbClr val="00B050"/>
                  </a:solidFill>
                </a:ln>
              </a:rPr>
            </a:br>
            <a:r>
              <a:rPr lang="ru-RU" sz="6600" dirty="0" smtClean="0">
                <a:ln w="6350">
                  <a:solidFill>
                    <a:srgbClr val="00B050"/>
                  </a:solidFill>
                </a:ln>
              </a:rPr>
              <a:t>детей</a:t>
            </a:r>
            <a:endParaRPr lang="ru-RU" sz="6600" dirty="0">
              <a:ln w="6350">
                <a:solidFill>
                  <a:srgbClr val="00B050"/>
                </a:solidFill>
              </a:ln>
            </a:endParaRPr>
          </a:p>
        </p:txBody>
      </p:sp>
    </p:spTree>
  </p:cSld>
  <p:clrMapOvr>
    <a:masterClrMapping/>
  </p:clrMapOvr>
  <p:transition spd="med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Светлана Каширина\Ореховой Н.А\Багаж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428604"/>
            <a:ext cx="5014829" cy="6076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Светлана Каширина\Ореховой Н.А\О глуп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428604"/>
            <a:ext cx="4656329" cy="6055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Светлана Каширина\Ореховой Н.А\Об умном мышонк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428604"/>
            <a:ext cx="4714908" cy="6176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Светлана Каширина\Ореховой Н.А\Детки в клетк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357166"/>
            <a:ext cx="4856900" cy="6159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Светлана Каширина\Ореховой Н.А\Кроссвор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8429684" cy="5833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Светлана Каширина\Ореховой Н.А\Кроссворд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8376872" cy="58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Светлана Каширина\Ореховой Н.А\Портрет с книг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85728"/>
            <a:ext cx="5414503" cy="6328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Светлана Каширина\Ореховой Н.А\Книг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57166"/>
            <a:ext cx="6240503" cy="6240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ветлана Каширина\Ореховой Н.А\Маршак плака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500042"/>
            <a:ext cx="8522621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ветлана Каширина\Ореховой Н.А\Маршак поэ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00043"/>
            <a:ext cx="7929619" cy="5947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ветлана Каширина\Ореховой Н.А\Маршак перевод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1" y="428604"/>
            <a:ext cx="7929599" cy="594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Светлана Каширина\Ореховой Н.А\Робин Боб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28604"/>
            <a:ext cx="4859807" cy="6179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Светлана Каширина\Ореховой Н.А\Рассе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428604"/>
            <a:ext cx="4286279" cy="6105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Светлана Каширина\Ореховой Н.А\Мя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642918"/>
            <a:ext cx="8656530" cy="5590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Светлана Каширина\Ореховой Н.А\Поч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71480"/>
            <a:ext cx="8551565" cy="5708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ветлана Каширина\Ореховой Н.А\Азбука 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8392973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2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9">
      <a:dk1>
        <a:sysClr val="windowText" lastClr="000000"/>
      </a:dk1>
      <a:lt1>
        <a:sysClr val="window" lastClr="FFFFFF"/>
      </a:lt1>
      <a:dk2>
        <a:srgbClr val="66FF66"/>
      </a:dk2>
      <a:lt2>
        <a:srgbClr val="FFF877"/>
      </a:lt2>
      <a:accent1>
        <a:srgbClr val="FEF000"/>
      </a:accent1>
      <a:accent2>
        <a:srgbClr val="FFF98D"/>
      </a:accent2>
      <a:accent3>
        <a:srgbClr val="FEF000"/>
      </a:accent3>
      <a:accent4>
        <a:srgbClr val="FFF329"/>
      </a:accent4>
      <a:accent5>
        <a:srgbClr val="FEF000"/>
      </a:accent5>
      <a:accent6>
        <a:srgbClr val="FFF654"/>
      </a:accent6>
      <a:hlink>
        <a:srgbClr val="FFF41D"/>
      </a:hlink>
      <a:folHlink>
        <a:srgbClr val="FEF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1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Друг   детей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Каширина</dc:creator>
  <cp:lastModifiedBy>Светлана Каширина</cp:lastModifiedBy>
  <cp:revision>11</cp:revision>
  <dcterms:created xsi:type="dcterms:W3CDTF">2013-03-21T11:15:53Z</dcterms:created>
  <dcterms:modified xsi:type="dcterms:W3CDTF">2013-03-26T14:41:39Z</dcterms:modified>
</cp:coreProperties>
</file>